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tiff" ContentType="image/tiff"/>
  <Default Extension="ti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notesMasterIdLst>
    <p:notesMasterId r:id="rId30"/>
  </p:notesMasterIdLst>
  <p:sldIdLst>
    <p:sldId id="256" r:id="rId2"/>
    <p:sldId id="257" r:id="rId3"/>
    <p:sldId id="259" r:id="rId4"/>
    <p:sldId id="286" r:id="rId5"/>
    <p:sldId id="287" r:id="rId6"/>
    <p:sldId id="267" r:id="rId7"/>
    <p:sldId id="288" r:id="rId8"/>
    <p:sldId id="269" r:id="rId9"/>
    <p:sldId id="289" r:id="rId10"/>
    <p:sldId id="290" r:id="rId11"/>
    <p:sldId id="291" r:id="rId12"/>
    <p:sldId id="272" r:id="rId13"/>
    <p:sldId id="273" r:id="rId14"/>
    <p:sldId id="265" r:id="rId15"/>
    <p:sldId id="274" r:id="rId16"/>
    <p:sldId id="262" r:id="rId17"/>
    <p:sldId id="275" r:id="rId18"/>
    <p:sldId id="276" r:id="rId19"/>
    <p:sldId id="260" r:id="rId20"/>
    <p:sldId id="266" r:id="rId21"/>
    <p:sldId id="277" r:id="rId22"/>
    <p:sldId id="263" r:id="rId23"/>
    <p:sldId id="264" r:id="rId24"/>
    <p:sldId id="279" r:id="rId25"/>
    <p:sldId id="278" r:id="rId26"/>
    <p:sldId id="284" r:id="rId27"/>
    <p:sldId id="285" r:id="rId28"/>
    <p:sldId id="280" r:id="rId2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3636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6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-336" y="-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0547A1-6D87-4562-8B59-FA351108CA67}" type="datetimeFigureOut">
              <a:rPr lang="ko-KR" altLang="en-US" smtClean="0"/>
              <a:t>2020-03-03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322698-2165-4C8C-AF92-D1B760B695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60891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BC1CA-0E8B-4F45-8725-04BDAD9507AF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71490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BC1CA-0E8B-4F45-8725-04BDAD9507AF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94848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1738544"/>
            <a:ext cx="10363200" cy="1470025"/>
          </a:xfrm>
        </p:spPr>
        <p:txBody>
          <a:bodyPr/>
          <a:lstStyle>
            <a:lvl1pPr>
              <a:defRPr sz="3600">
                <a:latin typeface="Tahoma" panose="020B0604030504040204" pitchFamily="34" charset="0"/>
                <a:ea typeface="나눔고딕 ExtraBold" panose="020D0904000000000000" pitchFamily="50" charset="-127"/>
                <a:cs typeface="Tahoma" panose="020B0604030504040204" pitchFamily="34" charset="0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8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나눔고딕" panose="020D0604000000000000" pitchFamily="50" charset="-127"/>
                <a:cs typeface="Tahoma" panose="020B060403050404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/>
              <a:t>마스터 부제목 스타일 편집</a:t>
            </a:r>
          </a:p>
        </p:txBody>
      </p:sp>
      <p:pic>
        <p:nvPicPr>
          <p:cNvPr id="5" name="그림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66" t="18614" r="28667" b="18182"/>
          <a:stretch/>
        </p:blipFill>
        <p:spPr>
          <a:xfrm>
            <a:off x="116114" y="6155906"/>
            <a:ext cx="1204685" cy="418772"/>
          </a:xfrm>
          <a:prstGeom prst="rect">
            <a:avLst/>
          </a:prstGeom>
        </p:spPr>
      </p:pic>
      <p:pic>
        <p:nvPicPr>
          <p:cNvPr id="1026" name="Picture 2" descr="http://sejong.ac.kr/indexNew/imgs/header/logo.png">
            <a:extLst>
              <a:ext uri="{FF2B5EF4-FFF2-40B4-BE49-F238E27FC236}">
                <a16:creationId xmlns="" xmlns:a16="http://schemas.microsoft.com/office/drawing/2014/main" id="{B66A6387-AF99-4AB3-8120-B3A170DADB0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6948" y="6127003"/>
            <a:ext cx="1857375" cy="447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그룹 6">
            <a:extLst>
              <a:ext uri="{FF2B5EF4-FFF2-40B4-BE49-F238E27FC236}">
                <a16:creationId xmlns="" xmlns:a16="http://schemas.microsoft.com/office/drawing/2014/main" id="{F7E0843C-53CC-4128-B6B2-6091544E0578}"/>
              </a:ext>
            </a:extLst>
          </p:cNvPr>
          <p:cNvGrpSpPr/>
          <p:nvPr userDrawn="1"/>
        </p:nvGrpSpPr>
        <p:grpSpPr>
          <a:xfrm>
            <a:off x="10489072" y="6166199"/>
            <a:ext cx="1643315" cy="452734"/>
            <a:chOff x="10548685" y="6121944"/>
            <a:chExt cx="1643315" cy="452734"/>
          </a:xfrm>
        </p:grpSpPr>
        <p:pic>
          <p:nvPicPr>
            <p:cNvPr id="1028" name="Picture 4" descr="https://lh5.googleusercontent.com/xfBO0bNvfqZbzHDZWZWEW0XMUJOrRTIc3pql46GkGx3EHutIbTeJmh5ULO2q1SxiV5q3VJhx=w16383">
              <a:extLst>
                <a:ext uri="{FF2B5EF4-FFF2-40B4-BE49-F238E27FC236}">
                  <a16:creationId xmlns="" xmlns:a16="http://schemas.microsoft.com/office/drawing/2014/main" id="{1430EB38-FCB8-4D8E-B685-DAE9A64B039A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48685" y="6121944"/>
              <a:ext cx="452734" cy="4527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="" xmlns:a16="http://schemas.microsoft.com/office/drawing/2014/main" id="{993D5A9E-E69F-4B98-8857-FCF720986695}"/>
                </a:ext>
              </a:extLst>
            </p:cNvPr>
            <p:cNvSpPr txBox="1"/>
            <p:nvPr userDrawn="1"/>
          </p:nvSpPr>
          <p:spPr>
            <a:xfrm>
              <a:off x="10928577" y="6180626"/>
              <a:ext cx="12634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effectLst/>
                  <a:latin typeface="Calibri" panose="020F0502020204030204" pitchFamily="34" charset="0"/>
                  <a:cs typeface="Calibri" panose="020F0502020204030204" pitchFamily="34" charset="0"/>
                </a:rPr>
                <a:t>Sejong RCV</a:t>
              </a:r>
              <a:endParaRPr lang="ko-KR" altLang="en-US" b="1" dirty="0">
                <a:effectLst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229626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otn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200711" y="297422"/>
            <a:ext cx="11519015" cy="468000"/>
          </a:xfrm>
        </p:spPr>
        <p:txBody>
          <a:bodyPr anchor="ctr">
            <a:noAutofit/>
          </a:bodyPr>
          <a:lstStyle>
            <a:lvl1pPr algn="l">
              <a:defRPr lang="ko-KR" altLang="en-US" dirty="0">
                <a:latin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0" marR="0" lvl="0" indent="0" algn="l" fontAlgn="auto">
              <a:lnSpc>
                <a:spcPct val="100000"/>
              </a:lnSpc>
              <a:spcAft>
                <a:spcPts val="0"/>
              </a:spcAft>
              <a:buClrTx/>
              <a:buSzTx/>
              <a:buFontTx/>
              <a:tabLst/>
            </a:pPr>
            <a:r>
              <a:rPr lang="ko-KR" altLang="en-US" dirty="0"/>
              <a:t>마스터 제목 스타일 편집</a:t>
            </a:r>
          </a:p>
        </p:txBody>
      </p:sp>
      <p:sp>
        <p:nvSpPr>
          <p:cNvPr id="4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11175224" y="6386840"/>
            <a:ext cx="904780" cy="250330"/>
          </a:xfrm>
          <a:prstGeom prst="rect">
            <a:avLst/>
          </a:prstGeom>
        </p:spPr>
        <p:txBody>
          <a:bodyPr anchor="b"/>
          <a:lstStyle>
            <a:lvl1pPr>
              <a:defRPr lang="en-US" altLang="ko-KR" sz="1200" b="1" smtClean="0">
                <a:solidFill>
                  <a:prstClr val="black">
                    <a:tint val="75000"/>
                  </a:prstClr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r"/>
            <a:fld id="{FDD39262-B491-4869-BA95-D6A6C727505B}" type="slidenum">
              <a:rPr lang="en-US" altLang="ko-KR" smtClean="0"/>
              <a:pPr algn="r"/>
              <a:t>‹#›</a:t>
            </a:fld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3"/>
          </p:nvPr>
        </p:nvSpPr>
        <p:spPr>
          <a:xfrm>
            <a:off x="0" y="6693968"/>
            <a:ext cx="12192000" cy="17101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800">
                <a:solidFill>
                  <a:schemeClr val="bg1">
                    <a:lumMod val="85000"/>
                  </a:schemeClr>
                </a:solidFill>
                <a:latin typeface="Tahoma" panose="020B0604030504040204" pitchFamily="34" charset="0"/>
                <a:ea typeface="나눔고딕 ExtraBold" panose="020D0904000000000000" pitchFamily="50" charset="-127"/>
                <a:cs typeface="Tahoma" panose="020B0604030504040204" pitchFamily="34" charset="0"/>
              </a:defRPr>
            </a:lvl1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="" xmlns:a16="http://schemas.microsoft.com/office/drawing/2014/main" id="{1BB04CA9-D147-4BAE-9220-3F50CC97A0BE}"/>
              </a:ext>
            </a:extLst>
          </p:cNvPr>
          <p:cNvGrpSpPr/>
          <p:nvPr userDrawn="1"/>
        </p:nvGrpSpPr>
        <p:grpSpPr>
          <a:xfrm>
            <a:off x="-44" y="0"/>
            <a:ext cx="12192044" cy="537732"/>
            <a:chOff x="-44" y="0"/>
            <a:chExt cx="12192044" cy="537732"/>
          </a:xfrm>
        </p:grpSpPr>
        <p:grpSp>
          <p:nvGrpSpPr>
            <p:cNvPr id="7" name="그룹 6">
              <a:extLst>
                <a:ext uri="{FF2B5EF4-FFF2-40B4-BE49-F238E27FC236}">
                  <a16:creationId xmlns="" xmlns:a16="http://schemas.microsoft.com/office/drawing/2014/main" id="{97AE18B0-511E-430D-9ADB-EAD30E6E15B2}"/>
                </a:ext>
              </a:extLst>
            </p:cNvPr>
            <p:cNvGrpSpPr/>
            <p:nvPr userDrawn="1"/>
          </p:nvGrpSpPr>
          <p:grpSpPr>
            <a:xfrm>
              <a:off x="-44" y="0"/>
              <a:ext cx="12192044" cy="537732"/>
              <a:chOff x="-44" y="0"/>
              <a:chExt cx="12192044" cy="647700"/>
            </a:xfrm>
            <a:gradFill>
              <a:gsLst>
                <a:gs pos="0">
                  <a:schemeClr val="tx1"/>
                </a:gs>
                <a:gs pos="100000">
                  <a:schemeClr val="bg1">
                    <a:lumMod val="65000"/>
                  </a:schemeClr>
                </a:gs>
              </a:gsLst>
              <a:lin ang="0" scaled="1"/>
            </a:gradFill>
          </p:grpSpPr>
          <p:sp>
            <p:nvSpPr>
              <p:cNvPr id="11" name="직사각형 10">
                <a:extLst>
                  <a:ext uri="{FF2B5EF4-FFF2-40B4-BE49-F238E27FC236}">
                    <a16:creationId xmlns="" xmlns:a16="http://schemas.microsoft.com/office/drawing/2014/main" id="{D1C479CD-1DB8-41FD-9039-F8372ACC45A9}"/>
                  </a:ext>
                </a:extLst>
              </p:cNvPr>
              <p:cNvSpPr/>
              <p:nvPr userDrawn="1"/>
            </p:nvSpPr>
            <p:spPr>
              <a:xfrm>
                <a:off x="-44" y="0"/>
                <a:ext cx="12192043" cy="29241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2" name="그룹 11">
                <a:extLst>
                  <a:ext uri="{FF2B5EF4-FFF2-40B4-BE49-F238E27FC236}">
                    <a16:creationId xmlns="" xmlns:a16="http://schemas.microsoft.com/office/drawing/2014/main" id="{59ACE256-8D19-4D44-B042-46B71B8CD532}"/>
                  </a:ext>
                </a:extLst>
              </p:cNvPr>
              <p:cNvGrpSpPr/>
              <p:nvPr userDrawn="1"/>
            </p:nvGrpSpPr>
            <p:grpSpPr>
              <a:xfrm>
                <a:off x="9997440" y="283828"/>
                <a:ext cx="2194560" cy="363872"/>
                <a:chOff x="7723763" y="173914"/>
                <a:chExt cx="4468237" cy="321012"/>
              </a:xfrm>
              <a:grpFill/>
            </p:grpSpPr>
            <p:sp>
              <p:nvSpPr>
                <p:cNvPr id="13" name="직각 삼각형 12">
                  <a:extLst>
                    <a:ext uri="{FF2B5EF4-FFF2-40B4-BE49-F238E27FC236}">
                      <a16:creationId xmlns="" xmlns:a16="http://schemas.microsoft.com/office/drawing/2014/main" id="{AA65D8D7-1D9D-4EDD-883D-98D17DAF5C66}"/>
                    </a:ext>
                  </a:extLst>
                </p:cNvPr>
                <p:cNvSpPr/>
                <p:nvPr userDrawn="1"/>
              </p:nvSpPr>
              <p:spPr>
                <a:xfrm rot="16200000" flipH="1">
                  <a:off x="7723763" y="173914"/>
                  <a:ext cx="321012" cy="321012"/>
                </a:xfrm>
                <a:prstGeom prst="rt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" name="직사각형 13">
                  <a:extLst>
                    <a:ext uri="{FF2B5EF4-FFF2-40B4-BE49-F238E27FC236}">
                      <a16:creationId xmlns="" xmlns:a16="http://schemas.microsoft.com/office/drawing/2014/main" id="{257613DA-F443-4BBD-B03E-6519F0A57AB9}"/>
                    </a:ext>
                  </a:extLst>
                </p:cNvPr>
                <p:cNvSpPr/>
                <p:nvPr userDrawn="1"/>
              </p:nvSpPr>
              <p:spPr>
                <a:xfrm>
                  <a:off x="8044775" y="179173"/>
                  <a:ext cx="4147225" cy="311982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8" name="그룹 7">
              <a:extLst>
                <a:ext uri="{FF2B5EF4-FFF2-40B4-BE49-F238E27FC236}">
                  <a16:creationId xmlns="" xmlns:a16="http://schemas.microsoft.com/office/drawing/2014/main" id="{10E20552-EEDA-4531-8581-42CAB2DED01A}"/>
                </a:ext>
              </a:extLst>
            </p:cNvPr>
            <p:cNvGrpSpPr/>
            <p:nvPr userDrawn="1"/>
          </p:nvGrpSpPr>
          <p:grpSpPr>
            <a:xfrm>
              <a:off x="10392011" y="53453"/>
              <a:ext cx="1585687" cy="384700"/>
              <a:chOff x="10548685" y="6081490"/>
              <a:chExt cx="2032867" cy="493188"/>
            </a:xfrm>
          </p:grpSpPr>
          <p:pic>
            <p:nvPicPr>
              <p:cNvPr id="9" name="Picture 4" descr="https://lh5.googleusercontent.com/xfBO0bNvfqZbzHDZWZWEW0XMUJOrRTIc3pql46GkGx3EHutIbTeJmh5ULO2q1SxiV5q3VJhx=w16383">
                <a:extLst>
                  <a:ext uri="{FF2B5EF4-FFF2-40B4-BE49-F238E27FC236}">
                    <a16:creationId xmlns="" xmlns:a16="http://schemas.microsoft.com/office/drawing/2014/main" id="{7AC8D680-7706-4B1F-9B06-E7863DF68E50}"/>
                  </a:ext>
                </a:extLst>
              </p:cNvPr>
              <p:cNvPicPr>
                <a:picLocks noChangeAspect="1" noChangeArrowheads="1"/>
              </p:cNvPicPr>
              <p:nvPr userDrawn="1"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548685" y="6121944"/>
                <a:ext cx="452734" cy="4527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" name="TextBox 9">
                <a:extLst>
                  <a:ext uri="{FF2B5EF4-FFF2-40B4-BE49-F238E27FC236}">
                    <a16:creationId xmlns="" xmlns:a16="http://schemas.microsoft.com/office/drawing/2014/main" id="{6DC308C3-A42C-42ED-8A33-A9C6CA4B67A4}"/>
                  </a:ext>
                </a:extLst>
              </p:cNvPr>
              <p:cNvSpPr txBox="1"/>
              <p:nvPr userDrawn="1"/>
            </p:nvSpPr>
            <p:spPr>
              <a:xfrm>
                <a:off x="10961831" y="6081490"/>
                <a:ext cx="1619721" cy="4734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b="1" dirty="0"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Sejong RCV</a:t>
                </a:r>
                <a:endParaRPr lang="ko-KR" altLang="en-US" b="1" dirty="0">
                  <a:effectLst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358829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1738544"/>
            <a:ext cx="10363200" cy="1470025"/>
          </a:xfrm>
        </p:spPr>
        <p:txBody>
          <a:bodyPr/>
          <a:lstStyle>
            <a:lvl1pPr>
              <a:defRPr sz="3600">
                <a:latin typeface="Tahoma" panose="020B0604030504040204" pitchFamily="34" charset="0"/>
                <a:ea typeface="나눔고딕 ExtraBold" panose="020D0904000000000000" pitchFamily="50" charset="-127"/>
                <a:cs typeface="Tahoma" panose="020B0604030504040204" pitchFamily="34" charset="0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8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나눔고딕" panose="020D0604000000000000" pitchFamily="50" charset="-127"/>
                <a:cs typeface="Tahoma" panose="020B060403050404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/>
              <a:t>마스터 부제목 스타일 편집</a:t>
            </a:r>
          </a:p>
        </p:txBody>
      </p:sp>
      <p:pic>
        <p:nvPicPr>
          <p:cNvPr id="1026" name="Picture 2" descr="http://sejong.ac.kr/indexNew/imgs/header/logo.png">
            <a:extLst>
              <a:ext uri="{FF2B5EF4-FFF2-40B4-BE49-F238E27FC236}">
                <a16:creationId xmlns="" xmlns:a16="http://schemas.microsoft.com/office/drawing/2014/main" id="{B66A6387-AF99-4AB3-8120-B3A170DADB0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241" y="6183751"/>
            <a:ext cx="1702979" cy="410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그룹 6">
            <a:extLst>
              <a:ext uri="{FF2B5EF4-FFF2-40B4-BE49-F238E27FC236}">
                <a16:creationId xmlns="" xmlns:a16="http://schemas.microsoft.com/office/drawing/2014/main" id="{F7E0843C-53CC-4128-B6B2-6091544E0578}"/>
              </a:ext>
            </a:extLst>
          </p:cNvPr>
          <p:cNvGrpSpPr/>
          <p:nvPr userDrawn="1"/>
        </p:nvGrpSpPr>
        <p:grpSpPr>
          <a:xfrm>
            <a:off x="10489072" y="6166199"/>
            <a:ext cx="1643315" cy="452734"/>
            <a:chOff x="10548685" y="6121944"/>
            <a:chExt cx="1643315" cy="452734"/>
          </a:xfrm>
        </p:grpSpPr>
        <p:pic>
          <p:nvPicPr>
            <p:cNvPr id="1028" name="Picture 4" descr="https://lh5.googleusercontent.com/xfBO0bNvfqZbzHDZWZWEW0XMUJOrRTIc3pql46GkGx3EHutIbTeJmh5ULO2q1SxiV5q3VJhx=w16383">
              <a:extLst>
                <a:ext uri="{FF2B5EF4-FFF2-40B4-BE49-F238E27FC236}">
                  <a16:creationId xmlns="" xmlns:a16="http://schemas.microsoft.com/office/drawing/2014/main" id="{1430EB38-FCB8-4D8E-B685-DAE9A64B039A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48685" y="6121944"/>
              <a:ext cx="452734" cy="4527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="" xmlns:a16="http://schemas.microsoft.com/office/drawing/2014/main" id="{993D5A9E-E69F-4B98-8857-FCF720986695}"/>
                </a:ext>
              </a:extLst>
            </p:cNvPr>
            <p:cNvSpPr txBox="1"/>
            <p:nvPr userDrawn="1"/>
          </p:nvSpPr>
          <p:spPr>
            <a:xfrm>
              <a:off x="10928577" y="6180626"/>
              <a:ext cx="12634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effectLst/>
                  <a:latin typeface="Calibri" panose="020F0502020204030204" pitchFamily="34" charset="0"/>
                  <a:cs typeface="Calibri" panose="020F0502020204030204" pitchFamily="34" charset="0"/>
                </a:rPr>
                <a:t>Sejong RCV</a:t>
              </a:r>
              <a:endParaRPr lang="ko-KR" altLang="en-US" b="1" dirty="0">
                <a:effectLst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167723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5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1738544"/>
            <a:ext cx="10363200" cy="1470025"/>
          </a:xfrm>
        </p:spPr>
        <p:txBody>
          <a:bodyPr/>
          <a:lstStyle>
            <a:lvl1pPr>
              <a:defRPr sz="3600">
                <a:latin typeface="Tahoma" panose="020B0604030504040204" pitchFamily="34" charset="0"/>
                <a:ea typeface="나눔고딕 ExtraBold" panose="020D0904000000000000" pitchFamily="50" charset="-127"/>
                <a:cs typeface="Tahoma" panose="020B0604030504040204" pitchFamily="34" charset="0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8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나눔고딕" panose="020D0604000000000000" pitchFamily="50" charset="-127"/>
                <a:cs typeface="Tahoma" panose="020B060403050404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/>
              <a:t>마스터 부제목 스타일 편집</a:t>
            </a:r>
          </a:p>
        </p:txBody>
      </p:sp>
      <p:pic>
        <p:nvPicPr>
          <p:cNvPr id="4" name="그림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7600" y="6056573"/>
            <a:ext cx="820771" cy="61743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66" t="18614" r="28667" b="18182"/>
          <a:stretch/>
        </p:blipFill>
        <p:spPr>
          <a:xfrm>
            <a:off x="116114" y="6155906"/>
            <a:ext cx="1204685" cy="418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1708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 userDrawn="1"/>
        </p:nvSpPr>
        <p:spPr>
          <a:xfrm>
            <a:off x="0" y="2371119"/>
            <a:ext cx="12192000" cy="457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5" name="직사각형 4"/>
          <p:cNvSpPr/>
          <p:nvPr userDrawn="1"/>
        </p:nvSpPr>
        <p:spPr>
          <a:xfrm>
            <a:off x="0" y="3422388"/>
            <a:ext cx="12192000" cy="457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0" name="텍스트 개체 틀 9"/>
          <p:cNvSpPr>
            <a:spLocks noGrp="1"/>
          </p:cNvSpPr>
          <p:nvPr>
            <p:ph type="body" sz="quarter" idx="10"/>
          </p:nvPr>
        </p:nvSpPr>
        <p:spPr>
          <a:xfrm>
            <a:off x="336551" y="2416834"/>
            <a:ext cx="11506200" cy="1005552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0"/>
              </a:spcBef>
              <a:buNone/>
              <a:defRPr kumimoji="0" lang="ko-KR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 panose="020B0604030504040204" pitchFamily="34" charset="0"/>
                <a:ea typeface="나눔고딕 ExtraBold" panose="020D0904000000000000" pitchFamily="50" charset="-127"/>
                <a:cs typeface="Tahoma" panose="020B0604030504040204" pitchFamily="34" charset="0"/>
              </a:defRPr>
            </a:lvl1pPr>
          </a:lstStyle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847812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ne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200711" y="297422"/>
            <a:ext cx="11519015" cy="468000"/>
          </a:xfrm>
        </p:spPr>
        <p:txBody>
          <a:bodyPr anchor="ctr">
            <a:noAutofit/>
          </a:bodyPr>
          <a:lstStyle>
            <a:lvl1pPr algn="l">
              <a:defRPr lang="ko-KR" altLang="en-US" dirty="0">
                <a:latin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0" marR="0" lvl="0" indent="0" algn="l" fontAlgn="auto">
              <a:lnSpc>
                <a:spcPct val="100000"/>
              </a:lnSpc>
              <a:spcAft>
                <a:spcPts val="0"/>
              </a:spcAft>
              <a:buClrTx/>
              <a:buSzTx/>
              <a:buFontTx/>
              <a:tabLst/>
            </a:pPr>
            <a:r>
              <a:rPr lang="ko-KR" altLang="en-US" dirty="0"/>
              <a:t>마스터 제목 스타일 편집</a:t>
            </a:r>
          </a:p>
        </p:txBody>
      </p:sp>
      <p:cxnSp>
        <p:nvCxnSpPr>
          <p:cNvPr id="8" name="직선 연결선 7"/>
          <p:cNvCxnSpPr/>
          <p:nvPr userDrawn="1"/>
        </p:nvCxnSpPr>
        <p:spPr>
          <a:xfrm>
            <a:off x="200711" y="828046"/>
            <a:ext cx="11700449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11058620" y="6386840"/>
            <a:ext cx="904780" cy="250330"/>
          </a:xfrm>
          <a:prstGeom prst="rect">
            <a:avLst/>
          </a:prstGeom>
        </p:spPr>
        <p:txBody>
          <a:bodyPr anchor="b"/>
          <a:lstStyle>
            <a:lvl1pPr>
              <a:defRPr lang="en-US" altLang="ko-KR" sz="1200" b="1" smtClean="0">
                <a:solidFill>
                  <a:prstClr val="black">
                    <a:tint val="75000"/>
                  </a:prstClr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r"/>
            <a:fld id="{FDD39262-B491-4869-BA95-D6A6C727505B}" type="slidenum">
              <a:rPr lang="en-US" altLang="ko-KR" smtClean="0"/>
              <a:pPr algn="r"/>
              <a:t>‹#›</a:t>
            </a:fld>
            <a:endParaRPr lang="ko-KR" altLang="en-US" dirty="0"/>
          </a:p>
        </p:txBody>
      </p:sp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200711" y="998162"/>
            <a:ext cx="11762689" cy="5388678"/>
          </a:xfrm>
          <a:prstGeom prst="rect">
            <a:avLst/>
          </a:prstGeom>
        </p:spPr>
        <p:txBody>
          <a:bodyPr/>
          <a:lstStyle>
            <a:lvl1pPr marL="0" indent="0">
              <a:buFont typeface="Wingdings" panose="05000000000000000000" pitchFamily="2" charset="2"/>
              <a:buNone/>
              <a:defRPr sz="2400">
                <a:latin typeface="Tahoma" panose="020B0604030504040204" pitchFamily="34" charset="0"/>
                <a:ea typeface="나눔고딕 ExtraBold" panose="020D0904000000000000" pitchFamily="50" charset="-127"/>
                <a:cs typeface="Tahoma" panose="020B0604030504040204" pitchFamily="34" charset="0"/>
              </a:defRPr>
            </a:lvl1pPr>
            <a:lvl2pPr>
              <a:defRPr sz="2000">
                <a:latin typeface="Tahoma" panose="020B0604030504040204" pitchFamily="34" charset="0"/>
                <a:ea typeface="나눔고딕" panose="020D0604000000000000" pitchFamily="50" charset="-127"/>
                <a:cs typeface="Tahoma" panose="020B0604030504040204" pitchFamily="34" charset="0"/>
              </a:defRPr>
            </a:lvl2pPr>
            <a:lvl3pPr>
              <a:defRPr sz="1800">
                <a:latin typeface="Tahoma" panose="020B0604030504040204" pitchFamily="34" charset="0"/>
                <a:ea typeface="나눔고딕" panose="020D0604000000000000" pitchFamily="50" charset="-127"/>
                <a:cs typeface="Tahoma" panose="020B0604030504040204" pitchFamily="34" charset="0"/>
              </a:defRPr>
            </a:lvl3pPr>
            <a:lvl4pPr>
              <a:defRPr sz="1600">
                <a:latin typeface="Tahoma" panose="020B0604030504040204" pitchFamily="34" charset="0"/>
                <a:ea typeface="나눔고딕" panose="020D0604000000000000" pitchFamily="50" charset="-127"/>
                <a:cs typeface="Tahoma" panose="020B0604030504040204" pitchFamily="34" charset="0"/>
              </a:defRPr>
            </a:lvl4pPr>
            <a:lvl5pPr>
              <a:defRPr sz="1600">
                <a:latin typeface="Tahoma" panose="020B0604030504040204" pitchFamily="34" charset="0"/>
                <a:ea typeface="나눔고딕" panose="020D0604000000000000" pitchFamily="50" charset="-127"/>
                <a:cs typeface="Tahoma" panose="020B0604030504040204" pitchFamily="34" charset="0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F4AC663C-A2D7-46E5-8204-C2095841114A}"/>
              </a:ext>
            </a:extLst>
          </p:cNvPr>
          <p:cNvGrpSpPr/>
          <p:nvPr userDrawn="1"/>
        </p:nvGrpSpPr>
        <p:grpSpPr>
          <a:xfrm>
            <a:off x="-44" y="0"/>
            <a:ext cx="12192044" cy="537732"/>
            <a:chOff x="-44" y="0"/>
            <a:chExt cx="12192044" cy="537732"/>
          </a:xfrm>
        </p:grpSpPr>
        <p:grpSp>
          <p:nvGrpSpPr>
            <p:cNvPr id="9" name="그룹 8">
              <a:extLst>
                <a:ext uri="{FF2B5EF4-FFF2-40B4-BE49-F238E27FC236}">
                  <a16:creationId xmlns="" xmlns:a16="http://schemas.microsoft.com/office/drawing/2014/main" id="{0E1E761F-7D92-4EB9-A8D5-F642F0E598ED}"/>
                </a:ext>
              </a:extLst>
            </p:cNvPr>
            <p:cNvGrpSpPr/>
            <p:nvPr userDrawn="1"/>
          </p:nvGrpSpPr>
          <p:grpSpPr>
            <a:xfrm>
              <a:off x="-44" y="0"/>
              <a:ext cx="12192044" cy="537732"/>
              <a:chOff x="-44" y="0"/>
              <a:chExt cx="12192044" cy="647700"/>
            </a:xfrm>
            <a:gradFill>
              <a:gsLst>
                <a:gs pos="0">
                  <a:schemeClr val="tx1"/>
                </a:gs>
                <a:gs pos="100000">
                  <a:schemeClr val="bg1">
                    <a:lumMod val="65000"/>
                  </a:schemeClr>
                </a:gs>
              </a:gsLst>
              <a:lin ang="0" scaled="1"/>
            </a:gradFill>
          </p:grpSpPr>
          <p:sp>
            <p:nvSpPr>
              <p:cNvPr id="10" name="직사각형 9">
                <a:extLst>
                  <a:ext uri="{FF2B5EF4-FFF2-40B4-BE49-F238E27FC236}">
                    <a16:creationId xmlns="" xmlns:a16="http://schemas.microsoft.com/office/drawing/2014/main" id="{43733B17-EDDA-44E8-BCE5-8EC734521F5A}"/>
                  </a:ext>
                </a:extLst>
              </p:cNvPr>
              <p:cNvSpPr/>
              <p:nvPr userDrawn="1"/>
            </p:nvSpPr>
            <p:spPr>
              <a:xfrm>
                <a:off x="-44" y="0"/>
                <a:ext cx="12192043" cy="29241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1" name="그룹 10">
                <a:extLst>
                  <a:ext uri="{FF2B5EF4-FFF2-40B4-BE49-F238E27FC236}">
                    <a16:creationId xmlns="" xmlns:a16="http://schemas.microsoft.com/office/drawing/2014/main" id="{BB44E7C3-C731-492A-8761-5A37A6C2BE1D}"/>
                  </a:ext>
                </a:extLst>
              </p:cNvPr>
              <p:cNvGrpSpPr/>
              <p:nvPr userDrawn="1"/>
            </p:nvGrpSpPr>
            <p:grpSpPr>
              <a:xfrm>
                <a:off x="9997440" y="283828"/>
                <a:ext cx="2194560" cy="363872"/>
                <a:chOff x="7723763" y="173914"/>
                <a:chExt cx="4468237" cy="321012"/>
              </a:xfrm>
              <a:grpFill/>
            </p:grpSpPr>
            <p:sp>
              <p:nvSpPr>
                <p:cNvPr id="12" name="직각 삼각형 11">
                  <a:extLst>
                    <a:ext uri="{FF2B5EF4-FFF2-40B4-BE49-F238E27FC236}">
                      <a16:creationId xmlns="" xmlns:a16="http://schemas.microsoft.com/office/drawing/2014/main" id="{6C133D5A-DD46-47C0-B9B8-3889DDFFDED9}"/>
                    </a:ext>
                  </a:extLst>
                </p:cNvPr>
                <p:cNvSpPr/>
                <p:nvPr userDrawn="1"/>
              </p:nvSpPr>
              <p:spPr>
                <a:xfrm rot="16200000" flipH="1">
                  <a:off x="7723763" y="173914"/>
                  <a:ext cx="321012" cy="321012"/>
                </a:xfrm>
                <a:prstGeom prst="rt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" name="직사각형 12">
                  <a:extLst>
                    <a:ext uri="{FF2B5EF4-FFF2-40B4-BE49-F238E27FC236}">
                      <a16:creationId xmlns="" xmlns:a16="http://schemas.microsoft.com/office/drawing/2014/main" id="{9DE65674-EC6B-4BE4-AB98-851FF44B186E}"/>
                    </a:ext>
                  </a:extLst>
                </p:cNvPr>
                <p:cNvSpPr/>
                <p:nvPr userDrawn="1"/>
              </p:nvSpPr>
              <p:spPr>
                <a:xfrm>
                  <a:off x="8044775" y="179173"/>
                  <a:ext cx="4147225" cy="311982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14" name="그룹 13">
              <a:extLst>
                <a:ext uri="{FF2B5EF4-FFF2-40B4-BE49-F238E27FC236}">
                  <a16:creationId xmlns="" xmlns:a16="http://schemas.microsoft.com/office/drawing/2014/main" id="{09537455-37DA-41AF-BD07-23687F1BD2D3}"/>
                </a:ext>
              </a:extLst>
            </p:cNvPr>
            <p:cNvGrpSpPr/>
            <p:nvPr userDrawn="1"/>
          </p:nvGrpSpPr>
          <p:grpSpPr>
            <a:xfrm>
              <a:off x="10392011" y="53453"/>
              <a:ext cx="1585687" cy="384700"/>
              <a:chOff x="10548685" y="6081490"/>
              <a:chExt cx="2032867" cy="493188"/>
            </a:xfrm>
          </p:grpSpPr>
          <p:pic>
            <p:nvPicPr>
              <p:cNvPr id="15" name="Picture 4" descr="https://lh5.googleusercontent.com/xfBO0bNvfqZbzHDZWZWEW0XMUJOrRTIc3pql46GkGx3EHutIbTeJmh5ULO2q1SxiV5q3VJhx=w16383">
                <a:extLst>
                  <a:ext uri="{FF2B5EF4-FFF2-40B4-BE49-F238E27FC236}">
                    <a16:creationId xmlns="" xmlns:a16="http://schemas.microsoft.com/office/drawing/2014/main" id="{F8958CDE-9B8D-408F-B393-669E02C8EAF4}"/>
                  </a:ext>
                </a:extLst>
              </p:cNvPr>
              <p:cNvPicPr>
                <a:picLocks noChangeAspect="1" noChangeArrowheads="1"/>
              </p:cNvPicPr>
              <p:nvPr userDrawn="1"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548685" y="6121944"/>
                <a:ext cx="452734" cy="4527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6" name="TextBox 15">
                <a:extLst>
                  <a:ext uri="{FF2B5EF4-FFF2-40B4-BE49-F238E27FC236}">
                    <a16:creationId xmlns="" xmlns:a16="http://schemas.microsoft.com/office/drawing/2014/main" id="{05787864-5859-42E5-B693-012E8C3F84A6}"/>
                  </a:ext>
                </a:extLst>
              </p:cNvPr>
              <p:cNvSpPr txBox="1"/>
              <p:nvPr userDrawn="1"/>
            </p:nvSpPr>
            <p:spPr>
              <a:xfrm>
                <a:off x="10961831" y="6081490"/>
                <a:ext cx="1619721" cy="4734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b="1" dirty="0"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Sejong RCV</a:t>
                </a:r>
                <a:endParaRPr lang="ko-KR" altLang="en-US" b="1" dirty="0">
                  <a:effectLst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317272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200711" y="297422"/>
            <a:ext cx="11519015" cy="468000"/>
          </a:xfrm>
        </p:spPr>
        <p:txBody>
          <a:bodyPr anchor="ctr">
            <a:noAutofit/>
          </a:bodyPr>
          <a:lstStyle>
            <a:lvl1pPr algn="l">
              <a:defRPr lang="ko-KR" altLang="en-US" dirty="0">
                <a:latin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0" marR="0" lvl="0" indent="0" algn="l" fontAlgn="auto">
              <a:lnSpc>
                <a:spcPct val="100000"/>
              </a:lnSpc>
              <a:spcAft>
                <a:spcPts val="0"/>
              </a:spcAft>
              <a:buClrTx/>
              <a:buSzTx/>
              <a:buFontTx/>
              <a:tabLst/>
            </a:pPr>
            <a:r>
              <a:rPr lang="ko-KR" altLang="en-US" dirty="0"/>
              <a:t>마스터 제목 스타일 편집</a:t>
            </a:r>
          </a:p>
        </p:txBody>
      </p:sp>
      <p:sp>
        <p:nvSpPr>
          <p:cNvPr id="6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11058620" y="6386840"/>
            <a:ext cx="904780" cy="250330"/>
          </a:xfrm>
          <a:prstGeom prst="rect">
            <a:avLst/>
          </a:prstGeom>
        </p:spPr>
        <p:txBody>
          <a:bodyPr anchor="b"/>
          <a:lstStyle>
            <a:lvl1pPr>
              <a:defRPr lang="en-US" altLang="ko-KR" sz="1200" b="1" smtClean="0">
                <a:solidFill>
                  <a:prstClr val="black">
                    <a:tint val="75000"/>
                  </a:prstClr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r"/>
            <a:fld id="{FDD39262-B491-4869-BA95-D6A6C727505B}" type="slidenum">
              <a:rPr lang="en-US" altLang="ko-KR" smtClean="0"/>
              <a:pPr algn="r"/>
              <a:t>‹#›</a:t>
            </a:fld>
            <a:endParaRPr lang="ko-KR" altLang="en-US" dirty="0"/>
          </a:p>
        </p:txBody>
      </p:sp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200711" y="998162"/>
            <a:ext cx="11762689" cy="5388678"/>
          </a:xfrm>
          <a:prstGeom prst="rect">
            <a:avLst/>
          </a:prstGeom>
        </p:spPr>
        <p:txBody>
          <a:bodyPr/>
          <a:lstStyle>
            <a:lvl1pPr marL="0" indent="0">
              <a:buFont typeface="Wingdings" panose="05000000000000000000" pitchFamily="2" charset="2"/>
              <a:buNone/>
              <a:defRPr sz="2400">
                <a:latin typeface="Tahoma" panose="020B0604030504040204" pitchFamily="34" charset="0"/>
                <a:ea typeface="나눔고딕 ExtraBold" panose="020D0904000000000000" pitchFamily="50" charset="-127"/>
                <a:cs typeface="Tahoma" panose="020B0604030504040204" pitchFamily="34" charset="0"/>
              </a:defRPr>
            </a:lvl1pPr>
            <a:lvl2pPr>
              <a:defRPr sz="2000">
                <a:latin typeface="Tahoma" panose="020B0604030504040204" pitchFamily="34" charset="0"/>
                <a:ea typeface="나눔고딕" panose="020D0604000000000000" pitchFamily="50" charset="-127"/>
                <a:cs typeface="Tahoma" panose="020B0604030504040204" pitchFamily="34" charset="0"/>
              </a:defRPr>
            </a:lvl2pPr>
            <a:lvl3pPr>
              <a:defRPr sz="1800">
                <a:latin typeface="Tahoma" panose="020B0604030504040204" pitchFamily="34" charset="0"/>
                <a:ea typeface="나눔고딕" panose="020D0604000000000000" pitchFamily="50" charset="-127"/>
                <a:cs typeface="Tahoma" panose="020B0604030504040204" pitchFamily="34" charset="0"/>
              </a:defRPr>
            </a:lvl3pPr>
            <a:lvl4pPr>
              <a:defRPr sz="1600">
                <a:latin typeface="Tahoma" panose="020B0604030504040204" pitchFamily="34" charset="0"/>
                <a:ea typeface="나눔고딕" panose="020D0604000000000000" pitchFamily="50" charset="-127"/>
                <a:cs typeface="Tahoma" panose="020B0604030504040204" pitchFamily="34" charset="0"/>
              </a:defRPr>
            </a:lvl4pPr>
            <a:lvl5pPr>
              <a:defRPr sz="1600">
                <a:latin typeface="Tahoma" panose="020B0604030504040204" pitchFamily="34" charset="0"/>
                <a:ea typeface="나눔고딕" panose="020D0604000000000000" pitchFamily="50" charset="-127"/>
                <a:cs typeface="Tahoma" panose="020B0604030504040204" pitchFamily="34" charset="0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="" xmlns:a16="http://schemas.microsoft.com/office/drawing/2014/main" id="{50797CC8-996B-4048-B234-DE0FB10E9742}"/>
              </a:ext>
            </a:extLst>
          </p:cNvPr>
          <p:cNvGrpSpPr/>
          <p:nvPr userDrawn="1"/>
        </p:nvGrpSpPr>
        <p:grpSpPr>
          <a:xfrm>
            <a:off x="-44" y="0"/>
            <a:ext cx="12192044" cy="537732"/>
            <a:chOff x="-44" y="0"/>
            <a:chExt cx="12192044" cy="537732"/>
          </a:xfrm>
        </p:grpSpPr>
        <p:grpSp>
          <p:nvGrpSpPr>
            <p:cNvPr id="8" name="그룹 7">
              <a:extLst>
                <a:ext uri="{FF2B5EF4-FFF2-40B4-BE49-F238E27FC236}">
                  <a16:creationId xmlns="" xmlns:a16="http://schemas.microsoft.com/office/drawing/2014/main" id="{D6F3C2A2-7773-417E-BAE6-477A4EC33EAC}"/>
                </a:ext>
              </a:extLst>
            </p:cNvPr>
            <p:cNvGrpSpPr/>
            <p:nvPr userDrawn="1"/>
          </p:nvGrpSpPr>
          <p:grpSpPr>
            <a:xfrm>
              <a:off x="-44" y="0"/>
              <a:ext cx="12192044" cy="537732"/>
              <a:chOff x="-44" y="0"/>
              <a:chExt cx="12192044" cy="647700"/>
            </a:xfrm>
            <a:gradFill>
              <a:gsLst>
                <a:gs pos="0">
                  <a:schemeClr val="tx1"/>
                </a:gs>
                <a:gs pos="100000">
                  <a:schemeClr val="bg1">
                    <a:lumMod val="65000"/>
                  </a:schemeClr>
                </a:gs>
              </a:gsLst>
              <a:lin ang="0" scaled="1"/>
            </a:gradFill>
          </p:grpSpPr>
          <p:sp>
            <p:nvSpPr>
              <p:cNvPr id="12" name="직사각형 11">
                <a:extLst>
                  <a:ext uri="{FF2B5EF4-FFF2-40B4-BE49-F238E27FC236}">
                    <a16:creationId xmlns="" xmlns:a16="http://schemas.microsoft.com/office/drawing/2014/main" id="{86016C81-8164-4F32-AE06-6FB86690CAB3}"/>
                  </a:ext>
                </a:extLst>
              </p:cNvPr>
              <p:cNvSpPr/>
              <p:nvPr userDrawn="1"/>
            </p:nvSpPr>
            <p:spPr>
              <a:xfrm>
                <a:off x="-44" y="0"/>
                <a:ext cx="12192043" cy="29241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3" name="그룹 12">
                <a:extLst>
                  <a:ext uri="{FF2B5EF4-FFF2-40B4-BE49-F238E27FC236}">
                    <a16:creationId xmlns="" xmlns:a16="http://schemas.microsoft.com/office/drawing/2014/main" id="{4645AFEC-CC93-400D-A379-E5941F110FD7}"/>
                  </a:ext>
                </a:extLst>
              </p:cNvPr>
              <p:cNvGrpSpPr/>
              <p:nvPr userDrawn="1"/>
            </p:nvGrpSpPr>
            <p:grpSpPr>
              <a:xfrm>
                <a:off x="9997440" y="283828"/>
                <a:ext cx="2194560" cy="363872"/>
                <a:chOff x="7723763" y="173914"/>
                <a:chExt cx="4468237" cy="321012"/>
              </a:xfrm>
              <a:grpFill/>
            </p:grpSpPr>
            <p:sp>
              <p:nvSpPr>
                <p:cNvPr id="14" name="직각 삼각형 13">
                  <a:extLst>
                    <a:ext uri="{FF2B5EF4-FFF2-40B4-BE49-F238E27FC236}">
                      <a16:creationId xmlns="" xmlns:a16="http://schemas.microsoft.com/office/drawing/2014/main" id="{BD7E8A62-AD19-4DD6-85C8-325A5E8C250D}"/>
                    </a:ext>
                  </a:extLst>
                </p:cNvPr>
                <p:cNvSpPr/>
                <p:nvPr userDrawn="1"/>
              </p:nvSpPr>
              <p:spPr>
                <a:xfrm rot="16200000" flipH="1">
                  <a:off x="7723763" y="173914"/>
                  <a:ext cx="321012" cy="321012"/>
                </a:xfrm>
                <a:prstGeom prst="rt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" name="직사각형 14">
                  <a:extLst>
                    <a:ext uri="{FF2B5EF4-FFF2-40B4-BE49-F238E27FC236}">
                      <a16:creationId xmlns="" xmlns:a16="http://schemas.microsoft.com/office/drawing/2014/main" id="{D4A3DFD0-9200-4C48-AFC7-C9057C4DCB1D}"/>
                    </a:ext>
                  </a:extLst>
                </p:cNvPr>
                <p:cNvSpPr/>
                <p:nvPr userDrawn="1"/>
              </p:nvSpPr>
              <p:spPr>
                <a:xfrm>
                  <a:off x="8044775" y="179173"/>
                  <a:ext cx="4147225" cy="311982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9" name="그룹 8">
              <a:extLst>
                <a:ext uri="{FF2B5EF4-FFF2-40B4-BE49-F238E27FC236}">
                  <a16:creationId xmlns="" xmlns:a16="http://schemas.microsoft.com/office/drawing/2014/main" id="{92BD62F3-ACD2-4D85-92B9-51EF6528249C}"/>
                </a:ext>
              </a:extLst>
            </p:cNvPr>
            <p:cNvGrpSpPr/>
            <p:nvPr userDrawn="1"/>
          </p:nvGrpSpPr>
          <p:grpSpPr>
            <a:xfrm>
              <a:off x="10392011" y="53453"/>
              <a:ext cx="1585687" cy="384700"/>
              <a:chOff x="10548685" y="6081490"/>
              <a:chExt cx="2032867" cy="493188"/>
            </a:xfrm>
          </p:grpSpPr>
          <p:pic>
            <p:nvPicPr>
              <p:cNvPr id="10" name="Picture 4" descr="https://lh5.googleusercontent.com/xfBO0bNvfqZbzHDZWZWEW0XMUJOrRTIc3pql46GkGx3EHutIbTeJmh5ULO2q1SxiV5q3VJhx=w16383">
                <a:extLst>
                  <a:ext uri="{FF2B5EF4-FFF2-40B4-BE49-F238E27FC236}">
                    <a16:creationId xmlns="" xmlns:a16="http://schemas.microsoft.com/office/drawing/2014/main" id="{CBEE050A-069E-4132-BBF9-17A8CBC283A7}"/>
                  </a:ext>
                </a:extLst>
              </p:cNvPr>
              <p:cNvPicPr>
                <a:picLocks noChangeAspect="1" noChangeArrowheads="1"/>
              </p:cNvPicPr>
              <p:nvPr userDrawn="1"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548685" y="6121944"/>
                <a:ext cx="452734" cy="4527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TextBox 10">
                <a:extLst>
                  <a:ext uri="{FF2B5EF4-FFF2-40B4-BE49-F238E27FC236}">
                    <a16:creationId xmlns="" xmlns:a16="http://schemas.microsoft.com/office/drawing/2014/main" id="{DE57B549-5B3D-4E9C-A917-93019D56E8D4}"/>
                  </a:ext>
                </a:extLst>
              </p:cNvPr>
              <p:cNvSpPr txBox="1"/>
              <p:nvPr userDrawn="1"/>
            </p:nvSpPr>
            <p:spPr>
              <a:xfrm>
                <a:off x="10961831" y="6081490"/>
                <a:ext cx="1619721" cy="4734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b="1" dirty="0"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Sejong RCV</a:t>
                </a:r>
                <a:endParaRPr lang="ko-KR" altLang="en-US" b="1" dirty="0">
                  <a:effectLst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739679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Footn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200711" y="297422"/>
            <a:ext cx="11519015" cy="468000"/>
          </a:xfrm>
        </p:spPr>
        <p:txBody>
          <a:bodyPr anchor="ctr">
            <a:noAutofit/>
          </a:bodyPr>
          <a:lstStyle>
            <a:lvl1pPr algn="l">
              <a:defRPr lang="ko-KR" altLang="en-US" dirty="0">
                <a:latin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0" marR="0" lvl="0" indent="0" algn="l" fontAlgn="auto">
              <a:lnSpc>
                <a:spcPct val="100000"/>
              </a:lnSpc>
              <a:spcAft>
                <a:spcPts val="0"/>
              </a:spcAft>
              <a:buClrTx/>
              <a:buSzTx/>
              <a:buFontTx/>
              <a:tabLst/>
            </a:pPr>
            <a:r>
              <a:rPr lang="ko-KR" altLang="en-US" dirty="0"/>
              <a:t>마스터 제목 스타일 편집</a:t>
            </a:r>
          </a:p>
        </p:txBody>
      </p:sp>
      <p:sp>
        <p:nvSpPr>
          <p:cNvPr id="4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11058620" y="6386840"/>
            <a:ext cx="904780" cy="250330"/>
          </a:xfrm>
          <a:prstGeom prst="rect">
            <a:avLst/>
          </a:prstGeom>
        </p:spPr>
        <p:txBody>
          <a:bodyPr anchor="b"/>
          <a:lstStyle>
            <a:lvl1pPr>
              <a:defRPr lang="en-US" altLang="ko-KR" sz="1200" b="1" smtClean="0">
                <a:solidFill>
                  <a:prstClr val="black">
                    <a:tint val="75000"/>
                  </a:prstClr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r"/>
            <a:fld id="{FDD39262-B491-4869-BA95-D6A6C727505B}" type="slidenum">
              <a:rPr lang="en-US" altLang="ko-KR" smtClean="0"/>
              <a:pPr algn="r"/>
              <a:t>‹#›</a:t>
            </a:fld>
            <a:endParaRPr lang="ko-KR" altLang="en-US" dirty="0"/>
          </a:p>
        </p:txBody>
      </p:sp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200711" y="998162"/>
            <a:ext cx="11762689" cy="5388678"/>
          </a:xfrm>
          <a:prstGeom prst="rect">
            <a:avLst/>
          </a:prstGeom>
        </p:spPr>
        <p:txBody>
          <a:bodyPr/>
          <a:lstStyle>
            <a:lvl1pPr marL="0" indent="0">
              <a:buFont typeface="Wingdings" panose="05000000000000000000" pitchFamily="2" charset="2"/>
              <a:buNone/>
              <a:defRPr sz="2400">
                <a:latin typeface="Tahoma" panose="020B0604030504040204" pitchFamily="34" charset="0"/>
                <a:ea typeface="나눔고딕 ExtraBold" panose="020D0904000000000000" pitchFamily="50" charset="-127"/>
                <a:cs typeface="Tahoma" panose="020B0604030504040204" pitchFamily="34" charset="0"/>
              </a:defRPr>
            </a:lvl1pPr>
            <a:lvl2pPr>
              <a:defRPr sz="2000">
                <a:latin typeface="Tahoma" panose="020B0604030504040204" pitchFamily="34" charset="0"/>
                <a:ea typeface="나눔고딕" panose="020D0604000000000000" pitchFamily="50" charset="-127"/>
                <a:cs typeface="Tahoma" panose="020B0604030504040204" pitchFamily="34" charset="0"/>
              </a:defRPr>
            </a:lvl2pPr>
            <a:lvl3pPr>
              <a:defRPr sz="1800">
                <a:latin typeface="Tahoma" panose="020B0604030504040204" pitchFamily="34" charset="0"/>
                <a:ea typeface="나눔고딕" panose="020D0604000000000000" pitchFamily="50" charset="-127"/>
                <a:cs typeface="Tahoma" panose="020B0604030504040204" pitchFamily="34" charset="0"/>
              </a:defRPr>
            </a:lvl3pPr>
            <a:lvl4pPr>
              <a:defRPr sz="1600">
                <a:latin typeface="Tahoma" panose="020B0604030504040204" pitchFamily="34" charset="0"/>
                <a:ea typeface="나눔고딕" panose="020D0604000000000000" pitchFamily="50" charset="-127"/>
                <a:cs typeface="Tahoma" panose="020B0604030504040204" pitchFamily="34" charset="0"/>
              </a:defRPr>
            </a:lvl4pPr>
            <a:lvl5pPr>
              <a:defRPr sz="1600">
                <a:latin typeface="Tahoma" panose="020B0604030504040204" pitchFamily="34" charset="0"/>
                <a:ea typeface="나눔고딕" panose="020D0604000000000000" pitchFamily="50" charset="-127"/>
                <a:cs typeface="Tahoma" panose="020B0604030504040204" pitchFamily="34" charset="0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3"/>
          </p:nvPr>
        </p:nvSpPr>
        <p:spPr>
          <a:xfrm>
            <a:off x="0" y="6693968"/>
            <a:ext cx="12192000" cy="17101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800">
                <a:solidFill>
                  <a:schemeClr val="bg1">
                    <a:lumMod val="85000"/>
                  </a:schemeClr>
                </a:solidFill>
                <a:latin typeface="Tahoma" panose="020B0604030504040204" pitchFamily="34" charset="0"/>
                <a:ea typeface="나눔고딕 ExtraBold" panose="020D0904000000000000" pitchFamily="50" charset="-127"/>
                <a:cs typeface="Tahoma" panose="020B0604030504040204" pitchFamily="34" charset="0"/>
              </a:defRPr>
            </a:lvl1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="" xmlns:a16="http://schemas.microsoft.com/office/drawing/2014/main" id="{B7F3F648-5905-496F-BA0C-219A5E9C51B2}"/>
              </a:ext>
            </a:extLst>
          </p:cNvPr>
          <p:cNvGrpSpPr/>
          <p:nvPr userDrawn="1"/>
        </p:nvGrpSpPr>
        <p:grpSpPr>
          <a:xfrm>
            <a:off x="-44" y="0"/>
            <a:ext cx="12192044" cy="537732"/>
            <a:chOff x="-44" y="0"/>
            <a:chExt cx="12192044" cy="537732"/>
          </a:xfrm>
        </p:grpSpPr>
        <p:grpSp>
          <p:nvGrpSpPr>
            <p:cNvPr id="8" name="그룹 7">
              <a:extLst>
                <a:ext uri="{FF2B5EF4-FFF2-40B4-BE49-F238E27FC236}">
                  <a16:creationId xmlns="" xmlns:a16="http://schemas.microsoft.com/office/drawing/2014/main" id="{DC5761A4-D7D5-44A2-B232-CA1D86FB80CB}"/>
                </a:ext>
              </a:extLst>
            </p:cNvPr>
            <p:cNvGrpSpPr/>
            <p:nvPr userDrawn="1"/>
          </p:nvGrpSpPr>
          <p:grpSpPr>
            <a:xfrm>
              <a:off x="-44" y="0"/>
              <a:ext cx="12192044" cy="537732"/>
              <a:chOff x="-44" y="0"/>
              <a:chExt cx="12192044" cy="647700"/>
            </a:xfrm>
            <a:gradFill>
              <a:gsLst>
                <a:gs pos="0">
                  <a:schemeClr val="tx1"/>
                </a:gs>
                <a:gs pos="100000">
                  <a:schemeClr val="bg1">
                    <a:lumMod val="65000"/>
                  </a:schemeClr>
                </a:gs>
              </a:gsLst>
              <a:lin ang="0" scaled="1"/>
            </a:gradFill>
          </p:grpSpPr>
          <p:sp>
            <p:nvSpPr>
              <p:cNvPr id="12" name="직사각형 11">
                <a:extLst>
                  <a:ext uri="{FF2B5EF4-FFF2-40B4-BE49-F238E27FC236}">
                    <a16:creationId xmlns="" xmlns:a16="http://schemas.microsoft.com/office/drawing/2014/main" id="{51D2567E-946C-44B5-8CBF-92784421C76A}"/>
                  </a:ext>
                </a:extLst>
              </p:cNvPr>
              <p:cNvSpPr/>
              <p:nvPr userDrawn="1"/>
            </p:nvSpPr>
            <p:spPr>
              <a:xfrm>
                <a:off x="-44" y="0"/>
                <a:ext cx="12192043" cy="29241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3" name="그룹 12">
                <a:extLst>
                  <a:ext uri="{FF2B5EF4-FFF2-40B4-BE49-F238E27FC236}">
                    <a16:creationId xmlns="" xmlns:a16="http://schemas.microsoft.com/office/drawing/2014/main" id="{3BBC8BEF-5117-4523-A6B1-5159ED4EDD37}"/>
                  </a:ext>
                </a:extLst>
              </p:cNvPr>
              <p:cNvGrpSpPr/>
              <p:nvPr userDrawn="1"/>
            </p:nvGrpSpPr>
            <p:grpSpPr>
              <a:xfrm>
                <a:off x="9997440" y="283828"/>
                <a:ext cx="2194560" cy="363872"/>
                <a:chOff x="7723763" y="173914"/>
                <a:chExt cx="4468237" cy="321012"/>
              </a:xfrm>
              <a:grpFill/>
            </p:grpSpPr>
            <p:sp>
              <p:nvSpPr>
                <p:cNvPr id="14" name="직각 삼각형 13">
                  <a:extLst>
                    <a:ext uri="{FF2B5EF4-FFF2-40B4-BE49-F238E27FC236}">
                      <a16:creationId xmlns="" xmlns:a16="http://schemas.microsoft.com/office/drawing/2014/main" id="{99374264-956B-42D9-9D04-8AEE41B0A3E2}"/>
                    </a:ext>
                  </a:extLst>
                </p:cNvPr>
                <p:cNvSpPr/>
                <p:nvPr userDrawn="1"/>
              </p:nvSpPr>
              <p:spPr>
                <a:xfrm rot="16200000" flipH="1">
                  <a:off x="7723763" y="173914"/>
                  <a:ext cx="321012" cy="321012"/>
                </a:xfrm>
                <a:prstGeom prst="rt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" name="직사각형 14">
                  <a:extLst>
                    <a:ext uri="{FF2B5EF4-FFF2-40B4-BE49-F238E27FC236}">
                      <a16:creationId xmlns="" xmlns:a16="http://schemas.microsoft.com/office/drawing/2014/main" id="{8D851942-D83A-4DAE-B8A0-B2E9FE77E93E}"/>
                    </a:ext>
                  </a:extLst>
                </p:cNvPr>
                <p:cNvSpPr/>
                <p:nvPr userDrawn="1"/>
              </p:nvSpPr>
              <p:spPr>
                <a:xfrm>
                  <a:off x="8044775" y="179173"/>
                  <a:ext cx="4147225" cy="311982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9" name="그룹 8">
              <a:extLst>
                <a:ext uri="{FF2B5EF4-FFF2-40B4-BE49-F238E27FC236}">
                  <a16:creationId xmlns="" xmlns:a16="http://schemas.microsoft.com/office/drawing/2014/main" id="{0E7CEF0B-38F2-49CE-B0EA-5C9871866C55}"/>
                </a:ext>
              </a:extLst>
            </p:cNvPr>
            <p:cNvGrpSpPr/>
            <p:nvPr userDrawn="1"/>
          </p:nvGrpSpPr>
          <p:grpSpPr>
            <a:xfrm>
              <a:off x="10392011" y="53453"/>
              <a:ext cx="1585687" cy="384700"/>
              <a:chOff x="10548685" y="6081490"/>
              <a:chExt cx="2032867" cy="493188"/>
            </a:xfrm>
          </p:grpSpPr>
          <p:pic>
            <p:nvPicPr>
              <p:cNvPr id="10" name="Picture 4" descr="https://lh5.googleusercontent.com/xfBO0bNvfqZbzHDZWZWEW0XMUJOrRTIc3pql46GkGx3EHutIbTeJmh5ULO2q1SxiV5q3VJhx=w16383">
                <a:extLst>
                  <a:ext uri="{FF2B5EF4-FFF2-40B4-BE49-F238E27FC236}">
                    <a16:creationId xmlns="" xmlns:a16="http://schemas.microsoft.com/office/drawing/2014/main" id="{5F99EE1A-9054-43AE-8BC8-DEF797DF7A3E}"/>
                  </a:ext>
                </a:extLst>
              </p:cNvPr>
              <p:cNvPicPr>
                <a:picLocks noChangeAspect="1" noChangeArrowheads="1"/>
              </p:cNvPicPr>
              <p:nvPr userDrawn="1"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548685" y="6121944"/>
                <a:ext cx="452734" cy="4527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TextBox 10">
                <a:extLst>
                  <a:ext uri="{FF2B5EF4-FFF2-40B4-BE49-F238E27FC236}">
                    <a16:creationId xmlns="" xmlns:a16="http://schemas.microsoft.com/office/drawing/2014/main" id="{5EB21F87-D637-48B3-86BA-02CF9B7EB4B6}"/>
                  </a:ext>
                </a:extLst>
              </p:cNvPr>
              <p:cNvSpPr txBox="1"/>
              <p:nvPr userDrawn="1"/>
            </p:nvSpPr>
            <p:spPr>
              <a:xfrm>
                <a:off x="10961831" y="6081490"/>
                <a:ext cx="1619721" cy="4734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b="1" dirty="0"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Sejong RCV</a:t>
                </a:r>
                <a:endParaRPr lang="ko-KR" altLang="en-US" b="1" dirty="0">
                  <a:effectLst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280237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ne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200711" y="297422"/>
            <a:ext cx="11519015" cy="468000"/>
          </a:xfrm>
        </p:spPr>
        <p:txBody>
          <a:bodyPr anchor="ctr">
            <a:noAutofit/>
          </a:bodyPr>
          <a:lstStyle>
            <a:lvl1pPr algn="l">
              <a:defRPr lang="ko-KR" altLang="en-US" dirty="0">
                <a:latin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0" marR="0" lvl="0" indent="0" algn="l" fontAlgn="auto">
              <a:lnSpc>
                <a:spcPct val="100000"/>
              </a:lnSpc>
              <a:spcAft>
                <a:spcPts val="0"/>
              </a:spcAft>
              <a:buClrTx/>
              <a:buSzTx/>
              <a:buFontTx/>
              <a:tabLst/>
            </a:pPr>
            <a:r>
              <a:rPr lang="ko-KR" altLang="en-US" dirty="0"/>
              <a:t>마스터 제목 스타일 편집</a:t>
            </a:r>
          </a:p>
        </p:txBody>
      </p:sp>
      <p:sp>
        <p:nvSpPr>
          <p:cNvPr id="4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11175224" y="6386840"/>
            <a:ext cx="904780" cy="250330"/>
          </a:xfrm>
          <a:prstGeom prst="rect">
            <a:avLst/>
          </a:prstGeom>
        </p:spPr>
        <p:txBody>
          <a:bodyPr anchor="b"/>
          <a:lstStyle>
            <a:lvl1pPr>
              <a:defRPr lang="en-US" altLang="ko-KR" sz="1200" b="1" smtClean="0">
                <a:solidFill>
                  <a:prstClr val="black">
                    <a:tint val="75000"/>
                  </a:prstClr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r"/>
            <a:fld id="{FDD39262-B491-4869-BA95-D6A6C727505B}" type="slidenum">
              <a:rPr lang="en-US" altLang="ko-KR" smtClean="0"/>
              <a:pPr algn="r"/>
              <a:t>‹#›</a:t>
            </a:fld>
            <a:endParaRPr lang="ko-KR" altLang="en-US" dirty="0"/>
          </a:p>
        </p:txBody>
      </p:sp>
      <p:cxnSp>
        <p:nvCxnSpPr>
          <p:cNvPr id="8" name="직선 연결선 7"/>
          <p:cNvCxnSpPr/>
          <p:nvPr userDrawn="1"/>
        </p:nvCxnSpPr>
        <p:spPr>
          <a:xfrm>
            <a:off x="200711" y="828046"/>
            <a:ext cx="11700449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5" name="그룹 4">
            <a:extLst>
              <a:ext uri="{FF2B5EF4-FFF2-40B4-BE49-F238E27FC236}">
                <a16:creationId xmlns="" xmlns:a16="http://schemas.microsoft.com/office/drawing/2014/main" id="{D35ECB91-9112-47E0-BBC6-A333CC498339}"/>
              </a:ext>
            </a:extLst>
          </p:cNvPr>
          <p:cNvGrpSpPr/>
          <p:nvPr userDrawn="1"/>
        </p:nvGrpSpPr>
        <p:grpSpPr>
          <a:xfrm>
            <a:off x="-44" y="0"/>
            <a:ext cx="12192044" cy="537732"/>
            <a:chOff x="-44" y="0"/>
            <a:chExt cx="12192044" cy="537732"/>
          </a:xfrm>
        </p:grpSpPr>
        <p:grpSp>
          <p:nvGrpSpPr>
            <p:cNvPr id="6" name="그룹 5">
              <a:extLst>
                <a:ext uri="{FF2B5EF4-FFF2-40B4-BE49-F238E27FC236}">
                  <a16:creationId xmlns="" xmlns:a16="http://schemas.microsoft.com/office/drawing/2014/main" id="{0CFA4354-97AD-43A3-948F-9613DE321F26}"/>
                </a:ext>
              </a:extLst>
            </p:cNvPr>
            <p:cNvGrpSpPr/>
            <p:nvPr userDrawn="1"/>
          </p:nvGrpSpPr>
          <p:grpSpPr>
            <a:xfrm>
              <a:off x="-44" y="0"/>
              <a:ext cx="12192044" cy="537732"/>
              <a:chOff x="-44" y="0"/>
              <a:chExt cx="12192044" cy="647700"/>
            </a:xfrm>
            <a:gradFill>
              <a:gsLst>
                <a:gs pos="0">
                  <a:schemeClr val="tx1"/>
                </a:gs>
                <a:gs pos="100000">
                  <a:schemeClr val="bg1">
                    <a:lumMod val="65000"/>
                  </a:schemeClr>
                </a:gs>
              </a:gsLst>
              <a:lin ang="0" scaled="1"/>
            </a:gradFill>
          </p:grpSpPr>
          <p:sp>
            <p:nvSpPr>
              <p:cNvPr id="11" name="직사각형 10">
                <a:extLst>
                  <a:ext uri="{FF2B5EF4-FFF2-40B4-BE49-F238E27FC236}">
                    <a16:creationId xmlns="" xmlns:a16="http://schemas.microsoft.com/office/drawing/2014/main" id="{500312AE-3A96-4032-A56C-BFAD052A11A4}"/>
                  </a:ext>
                </a:extLst>
              </p:cNvPr>
              <p:cNvSpPr/>
              <p:nvPr userDrawn="1"/>
            </p:nvSpPr>
            <p:spPr>
              <a:xfrm>
                <a:off x="-44" y="0"/>
                <a:ext cx="12192043" cy="29241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2" name="그룹 11">
                <a:extLst>
                  <a:ext uri="{FF2B5EF4-FFF2-40B4-BE49-F238E27FC236}">
                    <a16:creationId xmlns="" xmlns:a16="http://schemas.microsoft.com/office/drawing/2014/main" id="{0FD7C72A-9937-439F-9A9C-6188F4B9153C}"/>
                  </a:ext>
                </a:extLst>
              </p:cNvPr>
              <p:cNvGrpSpPr/>
              <p:nvPr userDrawn="1"/>
            </p:nvGrpSpPr>
            <p:grpSpPr>
              <a:xfrm>
                <a:off x="9997440" y="283828"/>
                <a:ext cx="2194560" cy="363872"/>
                <a:chOff x="7723763" y="173914"/>
                <a:chExt cx="4468237" cy="321012"/>
              </a:xfrm>
              <a:grpFill/>
            </p:grpSpPr>
            <p:sp>
              <p:nvSpPr>
                <p:cNvPr id="13" name="직각 삼각형 12">
                  <a:extLst>
                    <a:ext uri="{FF2B5EF4-FFF2-40B4-BE49-F238E27FC236}">
                      <a16:creationId xmlns="" xmlns:a16="http://schemas.microsoft.com/office/drawing/2014/main" id="{EC27D467-1B3E-4174-8CFC-D0BCF379A37C}"/>
                    </a:ext>
                  </a:extLst>
                </p:cNvPr>
                <p:cNvSpPr/>
                <p:nvPr userDrawn="1"/>
              </p:nvSpPr>
              <p:spPr>
                <a:xfrm rot="16200000" flipH="1">
                  <a:off x="7723763" y="173914"/>
                  <a:ext cx="321012" cy="321012"/>
                </a:xfrm>
                <a:prstGeom prst="rt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" name="직사각형 13">
                  <a:extLst>
                    <a:ext uri="{FF2B5EF4-FFF2-40B4-BE49-F238E27FC236}">
                      <a16:creationId xmlns="" xmlns:a16="http://schemas.microsoft.com/office/drawing/2014/main" id="{536E4EC5-3C66-4BF7-88FB-857C7CC01666}"/>
                    </a:ext>
                  </a:extLst>
                </p:cNvPr>
                <p:cNvSpPr/>
                <p:nvPr userDrawn="1"/>
              </p:nvSpPr>
              <p:spPr>
                <a:xfrm>
                  <a:off x="8044775" y="179173"/>
                  <a:ext cx="4147225" cy="311982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7" name="그룹 6">
              <a:extLst>
                <a:ext uri="{FF2B5EF4-FFF2-40B4-BE49-F238E27FC236}">
                  <a16:creationId xmlns="" xmlns:a16="http://schemas.microsoft.com/office/drawing/2014/main" id="{9609B301-A235-4477-82E4-1E415313FFFE}"/>
                </a:ext>
              </a:extLst>
            </p:cNvPr>
            <p:cNvGrpSpPr/>
            <p:nvPr userDrawn="1"/>
          </p:nvGrpSpPr>
          <p:grpSpPr>
            <a:xfrm>
              <a:off x="10392011" y="53453"/>
              <a:ext cx="1585687" cy="384700"/>
              <a:chOff x="10548685" y="6081490"/>
              <a:chExt cx="2032867" cy="493188"/>
            </a:xfrm>
          </p:grpSpPr>
          <p:pic>
            <p:nvPicPr>
              <p:cNvPr id="9" name="Picture 4" descr="https://lh5.googleusercontent.com/xfBO0bNvfqZbzHDZWZWEW0XMUJOrRTIc3pql46GkGx3EHutIbTeJmh5ULO2q1SxiV5q3VJhx=w16383">
                <a:extLst>
                  <a:ext uri="{FF2B5EF4-FFF2-40B4-BE49-F238E27FC236}">
                    <a16:creationId xmlns="" xmlns:a16="http://schemas.microsoft.com/office/drawing/2014/main" id="{509A6D85-C1D2-4FEA-84BF-054F5B814A18}"/>
                  </a:ext>
                </a:extLst>
              </p:cNvPr>
              <p:cNvPicPr>
                <a:picLocks noChangeAspect="1" noChangeArrowheads="1"/>
              </p:cNvPicPr>
              <p:nvPr userDrawn="1"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548685" y="6121944"/>
                <a:ext cx="452734" cy="4527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" name="TextBox 9">
                <a:extLst>
                  <a:ext uri="{FF2B5EF4-FFF2-40B4-BE49-F238E27FC236}">
                    <a16:creationId xmlns="" xmlns:a16="http://schemas.microsoft.com/office/drawing/2014/main" id="{AFA8772F-11EE-401B-ACEE-4B1A0894E8D4}"/>
                  </a:ext>
                </a:extLst>
              </p:cNvPr>
              <p:cNvSpPr txBox="1"/>
              <p:nvPr userDrawn="1"/>
            </p:nvSpPr>
            <p:spPr>
              <a:xfrm>
                <a:off x="10961831" y="6081490"/>
                <a:ext cx="1619721" cy="4734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b="1" dirty="0"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Sejong RCV</a:t>
                </a:r>
                <a:endParaRPr lang="ko-KR" altLang="en-US" b="1" dirty="0">
                  <a:effectLst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865311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200711" y="297422"/>
            <a:ext cx="11519015" cy="468000"/>
          </a:xfrm>
        </p:spPr>
        <p:txBody>
          <a:bodyPr anchor="ctr">
            <a:noAutofit/>
          </a:bodyPr>
          <a:lstStyle>
            <a:lvl1pPr algn="l">
              <a:defRPr lang="ko-KR" altLang="en-US" dirty="0">
                <a:latin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0" marR="0" lvl="0" indent="0" algn="l" fontAlgn="auto">
              <a:lnSpc>
                <a:spcPct val="100000"/>
              </a:lnSpc>
              <a:spcAft>
                <a:spcPts val="0"/>
              </a:spcAft>
              <a:buClrTx/>
              <a:buSzTx/>
              <a:buFontTx/>
              <a:tabLst/>
            </a:pPr>
            <a:r>
              <a:rPr lang="ko-KR" altLang="en-US" dirty="0"/>
              <a:t>마스터 제목 스타일 편집</a:t>
            </a:r>
          </a:p>
        </p:txBody>
      </p:sp>
      <p:sp>
        <p:nvSpPr>
          <p:cNvPr id="4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11175224" y="6386840"/>
            <a:ext cx="904780" cy="250330"/>
          </a:xfrm>
          <a:prstGeom prst="rect">
            <a:avLst/>
          </a:prstGeom>
        </p:spPr>
        <p:txBody>
          <a:bodyPr anchor="b"/>
          <a:lstStyle>
            <a:lvl1pPr>
              <a:defRPr lang="en-US" altLang="ko-KR" sz="1200" b="1" smtClean="0">
                <a:solidFill>
                  <a:prstClr val="black">
                    <a:tint val="75000"/>
                  </a:prstClr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r"/>
            <a:fld id="{FDD39262-B491-4869-BA95-D6A6C727505B}" type="slidenum">
              <a:rPr lang="en-US" altLang="ko-KR" smtClean="0"/>
              <a:pPr algn="r"/>
              <a:t>‹#›</a:t>
            </a:fld>
            <a:endParaRPr lang="ko-KR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="" xmlns:a16="http://schemas.microsoft.com/office/drawing/2014/main" id="{C17CACF2-2C5E-4D9C-ABAC-610CDA80C669}"/>
              </a:ext>
            </a:extLst>
          </p:cNvPr>
          <p:cNvGrpSpPr/>
          <p:nvPr userDrawn="1"/>
        </p:nvGrpSpPr>
        <p:grpSpPr>
          <a:xfrm>
            <a:off x="-44" y="0"/>
            <a:ext cx="12192044" cy="537732"/>
            <a:chOff x="-44" y="0"/>
            <a:chExt cx="12192044" cy="537732"/>
          </a:xfrm>
        </p:grpSpPr>
        <p:grpSp>
          <p:nvGrpSpPr>
            <p:cNvPr id="6" name="그룹 5">
              <a:extLst>
                <a:ext uri="{FF2B5EF4-FFF2-40B4-BE49-F238E27FC236}">
                  <a16:creationId xmlns="" xmlns:a16="http://schemas.microsoft.com/office/drawing/2014/main" id="{AA4A1D51-9CE8-439E-B878-AB4D5C6A243B}"/>
                </a:ext>
              </a:extLst>
            </p:cNvPr>
            <p:cNvGrpSpPr/>
            <p:nvPr userDrawn="1"/>
          </p:nvGrpSpPr>
          <p:grpSpPr>
            <a:xfrm>
              <a:off x="-44" y="0"/>
              <a:ext cx="12192044" cy="537732"/>
              <a:chOff x="-44" y="0"/>
              <a:chExt cx="12192044" cy="647700"/>
            </a:xfrm>
            <a:gradFill>
              <a:gsLst>
                <a:gs pos="0">
                  <a:schemeClr val="tx1"/>
                </a:gs>
                <a:gs pos="100000">
                  <a:schemeClr val="bg1">
                    <a:lumMod val="65000"/>
                  </a:schemeClr>
                </a:gs>
              </a:gsLst>
              <a:lin ang="0" scaled="1"/>
            </a:gradFill>
          </p:grpSpPr>
          <p:sp>
            <p:nvSpPr>
              <p:cNvPr id="10" name="직사각형 9">
                <a:extLst>
                  <a:ext uri="{FF2B5EF4-FFF2-40B4-BE49-F238E27FC236}">
                    <a16:creationId xmlns="" xmlns:a16="http://schemas.microsoft.com/office/drawing/2014/main" id="{D86E7759-8370-470D-9923-D7246423CC61}"/>
                  </a:ext>
                </a:extLst>
              </p:cNvPr>
              <p:cNvSpPr/>
              <p:nvPr userDrawn="1"/>
            </p:nvSpPr>
            <p:spPr>
              <a:xfrm>
                <a:off x="-44" y="0"/>
                <a:ext cx="12192043" cy="29241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1" name="그룹 10">
                <a:extLst>
                  <a:ext uri="{FF2B5EF4-FFF2-40B4-BE49-F238E27FC236}">
                    <a16:creationId xmlns="" xmlns:a16="http://schemas.microsoft.com/office/drawing/2014/main" id="{6D29EB2A-6382-4579-BFBD-B91094E2D839}"/>
                  </a:ext>
                </a:extLst>
              </p:cNvPr>
              <p:cNvGrpSpPr/>
              <p:nvPr userDrawn="1"/>
            </p:nvGrpSpPr>
            <p:grpSpPr>
              <a:xfrm>
                <a:off x="9997440" y="283828"/>
                <a:ext cx="2194560" cy="363872"/>
                <a:chOff x="7723763" y="173914"/>
                <a:chExt cx="4468237" cy="321012"/>
              </a:xfrm>
              <a:grpFill/>
            </p:grpSpPr>
            <p:sp>
              <p:nvSpPr>
                <p:cNvPr id="12" name="직각 삼각형 11">
                  <a:extLst>
                    <a:ext uri="{FF2B5EF4-FFF2-40B4-BE49-F238E27FC236}">
                      <a16:creationId xmlns="" xmlns:a16="http://schemas.microsoft.com/office/drawing/2014/main" id="{FA939CF6-104D-452F-A6FE-230312B06600}"/>
                    </a:ext>
                  </a:extLst>
                </p:cNvPr>
                <p:cNvSpPr/>
                <p:nvPr userDrawn="1"/>
              </p:nvSpPr>
              <p:spPr>
                <a:xfrm rot="16200000" flipH="1">
                  <a:off x="7723763" y="173914"/>
                  <a:ext cx="321012" cy="321012"/>
                </a:xfrm>
                <a:prstGeom prst="rt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" name="직사각형 12">
                  <a:extLst>
                    <a:ext uri="{FF2B5EF4-FFF2-40B4-BE49-F238E27FC236}">
                      <a16:creationId xmlns="" xmlns:a16="http://schemas.microsoft.com/office/drawing/2014/main" id="{B57560B1-E75C-4550-8BDA-BB74B5334C32}"/>
                    </a:ext>
                  </a:extLst>
                </p:cNvPr>
                <p:cNvSpPr/>
                <p:nvPr userDrawn="1"/>
              </p:nvSpPr>
              <p:spPr>
                <a:xfrm>
                  <a:off x="8044775" y="179173"/>
                  <a:ext cx="4147225" cy="311982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7" name="그룹 6">
              <a:extLst>
                <a:ext uri="{FF2B5EF4-FFF2-40B4-BE49-F238E27FC236}">
                  <a16:creationId xmlns="" xmlns:a16="http://schemas.microsoft.com/office/drawing/2014/main" id="{E8C6A967-FFC8-47A0-8778-6785AE2C33E1}"/>
                </a:ext>
              </a:extLst>
            </p:cNvPr>
            <p:cNvGrpSpPr/>
            <p:nvPr userDrawn="1"/>
          </p:nvGrpSpPr>
          <p:grpSpPr>
            <a:xfrm>
              <a:off x="10392011" y="53453"/>
              <a:ext cx="1585687" cy="384700"/>
              <a:chOff x="10548685" y="6081490"/>
              <a:chExt cx="2032867" cy="493188"/>
            </a:xfrm>
          </p:grpSpPr>
          <p:pic>
            <p:nvPicPr>
              <p:cNvPr id="8" name="Picture 4" descr="https://lh5.googleusercontent.com/xfBO0bNvfqZbzHDZWZWEW0XMUJOrRTIc3pql46GkGx3EHutIbTeJmh5ULO2q1SxiV5q3VJhx=w16383">
                <a:extLst>
                  <a:ext uri="{FF2B5EF4-FFF2-40B4-BE49-F238E27FC236}">
                    <a16:creationId xmlns="" xmlns:a16="http://schemas.microsoft.com/office/drawing/2014/main" id="{0D9FF14D-AF59-449B-8789-92D8DD69B128}"/>
                  </a:ext>
                </a:extLst>
              </p:cNvPr>
              <p:cNvPicPr>
                <a:picLocks noChangeAspect="1" noChangeArrowheads="1"/>
              </p:cNvPicPr>
              <p:nvPr userDrawn="1"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548685" y="6121944"/>
                <a:ext cx="452734" cy="4527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9" name="TextBox 8">
                <a:extLst>
                  <a:ext uri="{FF2B5EF4-FFF2-40B4-BE49-F238E27FC236}">
                    <a16:creationId xmlns="" xmlns:a16="http://schemas.microsoft.com/office/drawing/2014/main" id="{49E6240A-835A-4D84-A2AB-481E1F3AE9D5}"/>
                  </a:ext>
                </a:extLst>
              </p:cNvPr>
              <p:cNvSpPr txBox="1"/>
              <p:nvPr userDrawn="1"/>
            </p:nvSpPr>
            <p:spPr>
              <a:xfrm>
                <a:off x="10961831" y="6081490"/>
                <a:ext cx="1619721" cy="4734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b="1" dirty="0"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Sejong RCV</a:t>
                </a:r>
                <a:endParaRPr lang="ko-KR" altLang="en-US" b="1" dirty="0">
                  <a:effectLst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668130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제목 개체 틀 44"/>
          <p:cNvSpPr>
            <a:spLocks noGrp="1"/>
          </p:cNvSpPr>
          <p:nvPr>
            <p:ph type="title"/>
          </p:nvPr>
        </p:nvSpPr>
        <p:spPr>
          <a:xfrm>
            <a:off x="60960" y="352399"/>
            <a:ext cx="11519015" cy="46800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마스터 제목 스타일 편집</a:t>
            </a:r>
          </a:p>
        </p:txBody>
      </p:sp>
      <p:sp>
        <p:nvSpPr>
          <p:cNvPr id="41" name="제목 1"/>
          <p:cNvSpPr txBox="1">
            <a:spLocks/>
          </p:cNvSpPr>
          <p:nvPr/>
        </p:nvSpPr>
        <p:spPr>
          <a:xfrm>
            <a:off x="723901" y="2774172"/>
            <a:ext cx="11489227" cy="274620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KAIST RCV Lab.</a:t>
            </a:r>
            <a:endParaRPr kumimoji="0" lang="ko-KR" altLang="en-US" sz="1800" b="1" i="1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9" name="제목 1"/>
          <p:cNvSpPr txBox="1">
            <a:spLocks/>
          </p:cNvSpPr>
          <p:nvPr/>
        </p:nvSpPr>
        <p:spPr>
          <a:xfrm>
            <a:off x="546101" y="6617078"/>
            <a:ext cx="11489227" cy="274620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11" name="직사각형 10"/>
          <p:cNvSpPr/>
          <p:nvPr userDrawn="1"/>
        </p:nvSpPr>
        <p:spPr>
          <a:xfrm>
            <a:off x="-44" y="6678827"/>
            <a:ext cx="12192043" cy="21287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 userDrawn="1"/>
        </p:nvSpPr>
        <p:spPr>
          <a:xfrm>
            <a:off x="-44" y="0"/>
            <a:ext cx="12192043" cy="242765"/>
          </a:xfrm>
          <a:prstGeom prst="rect">
            <a:avLst/>
          </a:prstGeom>
          <a:gradFill>
            <a:gsLst>
              <a:gs pos="0">
                <a:schemeClr val="tx1"/>
              </a:gs>
              <a:gs pos="100000">
                <a:schemeClr val="bg1">
                  <a:lumMod val="6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18695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83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</p:sldLayoutIdLst>
  <p:hf hdr="0" ftr="0" dt="0"/>
  <p:txStyles>
    <p:titleStyle>
      <a:lvl1pPr algn="l" defTabSz="914400" rtl="0" eaLnBrk="1" latinLnBrk="1" hangingPunct="1">
        <a:spcBef>
          <a:spcPct val="0"/>
        </a:spcBef>
        <a:buNone/>
        <a:defRPr kumimoji="0" lang="ko-KR" altLang="en-US" sz="2800" b="1" i="0" u="none" strike="noStrike" kern="1200" cap="none" spc="0" normalizeH="0" baseline="0" noProof="0" smtClean="0">
          <a:ln>
            <a:noFill/>
          </a:ln>
          <a:solidFill>
            <a:schemeClr val="tx1"/>
          </a:solidFill>
          <a:effectLst/>
          <a:uLnTx/>
          <a:uFillTx/>
          <a:latin typeface="Tahoma" panose="020B0604030504040204" pitchFamily="34" charset="0"/>
          <a:ea typeface="나눔고딕 ExtraBold" panose="020D0904000000000000" pitchFamily="50" charset="-127"/>
          <a:cs typeface="Tahoma" panose="020B0604030504040204" pitchFamily="34" charset="0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"/><Relationship Id="rId2" Type="http://schemas.openxmlformats.org/officeDocument/2006/relationships/image" Target="../media/image36.tif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.tiff"/><Relationship Id="rId4" Type="http://schemas.openxmlformats.org/officeDocument/2006/relationships/image" Target="../media/image8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376A2EE3-D43D-4049-AAD5-9903AC4007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2265406"/>
            <a:ext cx="10363200" cy="1453910"/>
          </a:xfrm>
        </p:spPr>
        <p:txBody>
          <a:bodyPr/>
          <a:lstStyle/>
          <a:p>
            <a:pPr algn="ctr"/>
            <a:r>
              <a:rPr lang="en-US" altLang="ko-KR" dirty="0" smtClean="0"/>
              <a:t>RCVWS 2020 Calibration </a:t>
            </a:r>
            <a:r>
              <a:rPr lang="ko-KR" altLang="en-US" dirty="0" smtClean="0"/>
              <a:t>실습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="" xmlns:a16="http://schemas.microsoft.com/office/drawing/2014/main" id="{F5F8B58E-4CFD-4415-A5E7-0E94940ADB5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 smtClean="0"/>
              <a:t>신정민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45748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FDD39262-B491-4869-BA95-D6A6C727505B}" type="slidenum">
              <a:rPr lang="en-US" altLang="ko-KR" smtClean="0"/>
              <a:pPr algn="r"/>
              <a:t>10</a:t>
            </a:fld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711" y="1402105"/>
            <a:ext cx="5755531" cy="1285875"/>
          </a:xfrm>
          <a:prstGeom prst="rect">
            <a:avLst/>
          </a:prstGeom>
        </p:spPr>
      </p:pic>
      <p:cxnSp>
        <p:nvCxnSpPr>
          <p:cNvPr id="7" name="직선 연결선 6"/>
          <p:cNvCxnSpPr/>
          <p:nvPr/>
        </p:nvCxnSpPr>
        <p:spPr>
          <a:xfrm>
            <a:off x="5956242" y="822220"/>
            <a:ext cx="3976" cy="544590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00711" y="3080951"/>
            <a:ext cx="575553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패턴판에서</a:t>
            </a:r>
            <a:r>
              <a:rPr lang="ko-KR" altLang="en-US" dirty="0" smtClean="0"/>
              <a:t> </a:t>
            </a:r>
            <a:r>
              <a:rPr lang="en-US" altLang="ko-KR" dirty="0" smtClean="0"/>
              <a:t>4</a:t>
            </a:r>
            <a:r>
              <a:rPr lang="ko-KR" altLang="en-US" dirty="0" smtClean="0"/>
              <a:t>개의 모서리부분에 좌표를 할당했으면</a:t>
            </a:r>
            <a:r>
              <a:rPr lang="en-US" altLang="ko-KR" dirty="0" smtClean="0"/>
              <a:t>,</a:t>
            </a:r>
            <a:br>
              <a:rPr lang="en-US" altLang="ko-KR" dirty="0" smtClean="0"/>
            </a:br>
            <a:r>
              <a:rPr lang="en-US" altLang="ko-KR" dirty="0" smtClean="0"/>
              <a:t>x</a:t>
            </a:r>
            <a:r>
              <a:rPr lang="ko-KR" altLang="en-US" dirty="0" smtClean="0"/>
              <a:t>방향</a:t>
            </a:r>
            <a:r>
              <a:rPr lang="en-US" altLang="ko-KR" dirty="0" smtClean="0"/>
              <a:t>, y</a:t>
            </a:r>
            <a:r>
              <a:rPr lang="ko-KR" altLang="en-US" dirty="0" smtClean="0"/>
              <a:t>방향에 사각형이 몇 </a:t>
            </a:r>
            <a:r>
              <a:rPr lang="ko-KR" altLang="en-US" dirty="0" err="1" smtClean="0"/>
              <a:t>개인지와</a:t>
            </a:r>
            <a:r>
              <a:rPr lang="ko-KR" altLang="en-US" dirty="0" smtClean="0"/>
              <a:t> 각 사각형의 가로세로 길이를 입력해줍니다</a:t>
            </a:r>
            <a:r>
              <a:rPr lang="en-US" altLang="ko-KR" dirty="0" smtClean="0"/>
              <a:t>.</a:t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※ </a:t>
            </a:r>
            <a:r>
              <a:rPr lang="ko-KR" altLang="en-US" dirty="0" smtClean="0"/>
              <a:t>사각형의 가로세로 길이는 첫 이미지에서만 물어보고</a:t>
            </a:r>
            <a:r>
              <a:rPr lang="en-US" altLang="ko-KR" dirty="0" smtClean="0"/>
              <a:t>, 2</a:t>
            </a:r>
            <a:r>
              <a:rPr lang="ko-KR" altLang="en-US" dirty="0" smtClean="0"/>
              <a:t>번째 이미지부터는 길이를 입력할 필요 없이 처음 입력한 길이에 맞추어 자동 할당됩니다</a:t>
            </a:r>
            <a:r>
              <a:rPr lang="en-US" altLang="ko-KR" dirty="0" smtClean="0"/>
              <a:t>. </a:t>
            </a:r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95" y="973295"/>
            <a:ext cx="5171208" cy="25908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477095" y="3978876"/>
            <a:ext cx="533194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왼쪽의 과정을 거치면 위에 사진과 같이 각 코너에 빨간 십자가가 할당됩니다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ko-KR" altLang="en-US" dirty="0" smtClean="0"/>
              <a:t>빨간 십자가는 코너에 정확하게 위치할수록 좋으며 왜곡계수</a:t>
            </a:r>
            <a:r>
              <a:rPr lang="en-US" altLang="ko-KR" dirty="0" smtClean="0"/>
              <a:t>(kc)</a:t>
            </a:r>
            <a:r>
              <a:rPr lang="ko-KR" altLang="en-US" dirty="0" smtClean="0"/>
              <a:t>값을 실험적으로 조정함으로써</a:t>
            </a:r>
            <a:r>
              <a:rPr lang="en-US" altLang="ko-KR" dirty="0" smtClean="0"/>
              <a:t>, </a:t>
            </a:r>
            <a:r>
              <a:rPr lang="ko-KR" altLang="en-US" dirty="0" smtClean="0"/>
              <a:t>코너에 정확히 위치할 수 있게끔 맞춰줄 수 있습니다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 </a:t>
            </a:r>
            <a:endParaRPr lang="ko-KR" altLang="en-US" dirty="0"/>
          </a:p>
        </p:txBody>
      </p:sp>
      <p:sp>
        <p:nvSpPr>
          <p:cNvPr id="11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2.2 Extract grid corners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81171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FDD39262-B491-4869-BA95-D6A6C727505B}" type="slidenum">
              <a:rPr lang="en-US" altLang="ko-KR" smtClean="0"/>
              <a:pPr algn="r"/>
              <a:t>11</a:t>
            </a:fld>
            <a:endParaRPr lang="ko-KR" altLang="en-US" dirty="0"/>
          </a:p>
        </p:txBody>
      </p:sp>
      <p:cxnSp>
        <p:nvCxnSpPr>
          <p:cNvPr id="7" name="직선 연결선 6"/>
          <p:cNvCxnSpPr/>
          <p:nvPr/>
        </p:nvCxnSpPr>
        <p:spPr>
          <a:xfrm>
            <a:off x="5956242" y="822220"/>
            <a:ext cx="3976" cy="544590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964737" y="1490386"/>
            <a:ext cx="281433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모든 보정용 사진에 대해 </a:t>
            </a:r>
            <a:r>
              <a:rPr lang="ko-KR" altLang="en-US" dirty="0" err="1" smtClean="0"/>
              <a:t>좌표값을</a:t>
            </a:r>
            <a:r>
              <a:rPr lang="ko-KR" altLang="en-US" dirty="0" smtClean="0"/>
              <a:t> 할당하여 코너를 추출하였다면 현재 폴더에 </a:t>
            </a:r>
            <a:r>
              <a:rPr lang="en-US" altLang="ko-KR" dirty="0" err="1" smtClean="0"/>
              <a:t>calib_data.mat</a:t>
            </a:r>
            <a:r>
              <a:rPr lang="ko-KR" altLang="en-US" dirty="0" smtClean="0"/>
              <a:t>이라는 데이터가 자동으로 저장됩니다</a:t>
            </a:r>
            <a:r>
              <a:rPr lang="en-US" altLang="ko-KR" dirty="0" smtClean="0"/>
              <a:t>.</a:t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이 데이터는 읽어드린 모든 영상 속 </a:t>
            </a:r>
            <a:r>
              <a:rPr lang="ko-KR" altLang="en-US" dirty="0" err="1" smtClean="0"/>
              <a:t>패턴판에</a:t>
            </a:r>
            <a:r>
              <a:rPr lang="ko-KR" altLang="en-US" dirty="0" smtClean="0"/>
              <a:t> 할당된 </a:t>
            </a:r>
            <a:r>
              <a:rPr lang="ko-KR" altLang="en-US" dirty="0" err="1" smtClean="0"/>
              <a:t>좌표값이</a:t>
            </a:r>
            <a:r>
              <a:rPr lang="ko-KR" altLang="en-US" dirty="0" smtClean="0"/>
              <a:t> 저장되어있는 데이터입니다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711" y="973295"/>
            <a:ext cx="2586860" cy="553871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956241" y="1031528"/>
            <a:ext cx="6235759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Caltech_toolbox</a:t>
            </a:r>
            <a:r>
              <a:rPr lang="ko-KR" altLang="en-US" dirty="0" smtClean="0"/>
              <a:t>를 통해 </a:t>
            </a:r>
            <a:r>
              <a:rPr lang="ko-KR" altLang="en-US" dirty="0" err="1" smtClean="0"/>
              <a:t>패턴판의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좌표값을</a:t>
            </a:r>
            <a:r>
              <a:rPr lang="ko-KR" altLang="en-US" dirty="0" smtClean="0"/>
              <a:t> 구하여 저장했다면 이제 </a:t>
            </a:r>
            <a:r>
              <a:rPr lang="en-US" altLang="ko-KR" dirty="0" err="1" smtClean="0"/>
              <a:t>Matlab</a:t>
            </a:r>
            <a:r>
              <a:rPr lang="ko-KR" altLang="en-US" dirty="0" smtClean="0"/>
              <a:t>에서 제공하는 </a:t>
            </a:r>
            <a:r>
              <a:rPr lang="en-US" altLang="ko-KR" dirty="0" err="1" smtClean="0"/>
              <a:t>cameraCalibration</a:t>
            </a:r>
            <a:r>
              <a:rPr lang="en-US" altLang="ko-KR" dirty="0" smtClean="0"/>
              <a:t> app</a:t>
            </a:r>
            <a:r>
              <a:rPr lang="ko-KR" altLang="en-US" dirty="0" smtClean="0"/>
              <a:t>을 사용합니다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en-US" altLang="ko-KR" dirty="0" err="1" smtClean="0"/>
              <a:t>Matlab</a:t>
            </a:r>
            <a:r>
              <a:rPr lang="ko-KR" altLang="en-US" dirty="0" smtClean="0"/>
              <a:t>에서 제공하는 </a:t>
            </a:r>
            <a:r>
              <a:rPr lang="en-US" altLang="ko-KR" dirty="0" err="1" smtClean="0"/>
              <a:t>cameraCalibrator</a:t>
            </a:r>
            <a:r>
              <a:rPr lang="en-US" altLang="ko-KR" dirty="0" smtClean="0"/>
              <a:t> app</a:t>
            </a:r>
            <a:r>
              <a:rPr lang="ko-KR" altLang="en-US" dirty="0" smtClean="0"/>
              <a:t>은 </a:t>
            </a:r>
            <a:r>
              <a:rPr lang="en-US" altLang="ko-KR" dirty="0" smtClean="0"/>
              <a:t>vision toolbox</a:t>
            </a:r>
            <a:r>
              <a:rPr lang="ko-KR" altLang="en-US" dirty="0" smtClean="0"/>
              <a:t>를 </a:t>
            </a:r>
            <a:r>
              <a:rPr lang="ko-KR" altLang="en-US" dirty="0" err="1" smtClean="0"/>
              <a:t>다운받아야합니다</a:t>
            </a:r>
            <a:r>
              <a:rPr lang="en-US" altLang="ko-KR" dirty="0" smtClean="0"/>
              <a:t>. </a:t>
            </a:r>
            <a:br>
              <a:rPr lang="en-US" altLang="ko-KR" dirty="0" smtClean="0"/>
            </a:br>
            <a:r>
              <a:rPr lang="en-US" altLang="ko-KR" dirty="0" smtClean="0"/>
              <a:t>※</a:t>
            </a:r>
            <a:r>
              <a:rPr lang="ko-KR" altLang="en-US" dirty="0" smtClean="0"/>
              <a:t>이때 </a:t>
            </a:r>
            <a:r>
              <a:rPr lang="ko-KR" altLang="en-US" dirty="0" err="1" smtClean="0"/>
              <a:t>매트랩</a:t>
            </a:r>
            <a:r>
              <a:rPr lang="ko-KR" altLang="en-US" dirty="0" smtClean="0"/>
              <a:t> 버전은 </a:t>
            </a:r>
            <a:r>
              <a:rPr lang="ko-KR" altLang="en-US" dirty="0" smtClean="0">
                <a:solidFill>
                  <a:srgbClr val="FF0000"/>
                </a:solidFill>
              </a:rPr>
              <a:t>반드시 </a:t>
            </a:r>
            <a:r>
              <a:rPr lang="en-US" altLang="ko-KR" dirty="0" smtClean="0">
                <a:solidFill>
                  <a:srgbClr val="FF0000"/>
                </a:solidFill>
              </a:rPr>
              <a:t>R2019a</a:t>
            </a:r>
            <a:r>
              <a:rPr lang="ko-KR" altLang="en-US" dirty="0" smtClean="0"/>
              <a:t>를 사용하셔야 합니다</a:t>
            </a:r>
            <a:r>
              <a:rPr lang="en-US" altLang="ko-KR" dirty="0" smtClean="0"/>
              <a:t>.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err="1" smtClean="0"/>
              <a:t>cameraCalibrator</a:t>
            </a:r>
            <a:r>
              <a:rPr lang="en-US" altLang="ko-KR" dirty="0" smtClean="0"/>
              <a:t> app</a:t>
            </a:r>
            <a:r>
              <a:rPr lang="ko-KR" altLang="en-US" dirty="0" smtClean="0"/>
              <a:t>의 특징은</a:t>
            </a:r>
            <a:r>
              <a:rPr lang="en-US" altLang="ko-KR" dirty="0" smtClean="0"/>
              <a:t>, </a:t>
            </a:r>
            <a:r>
              <a:rPr lang="ko-KR" altLang="en-US" dirty="0" smtClean="0"/>
              <a:t>보정용 영상과 영상 속 </a:t>
            </a:r>
            <a:r>
              <a:rPr lang="ko-KR" altLang="en-US" dirty="0" err="1" smtClean="0"/>
              <a:t>패턴판의</a:t>
            </a:r>
            <a:r>
              <a:rPr lang="ko-KR" altLang="en-US" dirty="0" smtClean="0"/>
              <a:t> 간격</a:t>
            </a:r>
            <a:r>
              <a:rPr lang="en-US" altLang="ko-KR" dirty="0" smtClean="0"/>
              <a:t>(</a:t>
            </a:r>
            <a:r>
              <a:rPr lang="ko-KR" altLang="en-US" dirty="0" smtClean="0"/>
              <a:t>정사각형의 길이</a:t>
            </a:r>
            <a:r>
              <a:rPr lang="en-US" altLang="ko-KR" dirty="0" smtClean="0"/>
              <a:t>)</a:t>
            </a:r>
            <a:r>
              <a:rPr lang="ko-KR" altLang="en-US" dirty="0" smtClean="0"/>
              <a:t>만을 입력하면 일일이 코너에 좌표를 </a:t>
            </a:r>
            <a:r>
              <a:rPr lang="ko-KR" altLang="en-US" dirty="0" err="1" smtClean="0"/>
              <a:t>찍어줘야하는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Caltech_toolbox</a:t>
            </a:r>
            <a:r>
              <a:rPr lang="ko-KR" altLang="en-US" dirty="0" smtClean="0"/>
              <a:t>와는 달리 자동으로 </a:t>
            </a:r>
            <a:r>
              <a:rPr lang="ko-KR" altLang="en-US" dirty="0" err="1" smtClean="0"/>
              <a:t>패턴판</a:t>
            </a:r>
            <a:r>
              <a:rPr lang="ko-KR" altLang="en-US" dirty="0" smtClean="0"/>
              <a:t> 속 모든 코너에 대하여 좌표를 할당해줍니다</a:t>
            </a:r>
            <a:r>
              <a:rPr lang="en-US" altLang="ko-KR" dirty="0" smtClean="0"/>
              <a:t>.</a:t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하지만 </a:t>
            </a:r>
            <a:r>
              <a:rPr lang="en-US" altLang="ko-KR" dirty="0" smtClean="0"/>
              <a:t>Thermal </a:t>
            </a:r>
            <a:r>
              <a:rPr lang="ko-KR" altLang="en-US" dirty="0" smtClean="0"/>
              <a:t>카메라로 촬영한 저희의 </a:t>
            </a:r>
            <a:r>
              <a:rPr lang="ko-KR" altLang="en-US" dirty="0" err="1" smtClean="0"/>
              <a:t>패턴판은</a:t>
            </a:r>
            <a:r>
              <a:rPr lang="ko-KR" altLang="en-US" dirty="0" smtClean="0"/>
              <a:t> </a:t>
            </a:r>
            <a:r>
              <a:rPr lang="en-US" altLang="ko-KR" dirty="0" smtClean="0"/>
              <a:t>camera Calibrator app</a:t>
            </a:r>
            <a:r>
              <a:rPr lang="ko-KR" altLang="en-US" dirty="0" smtClean="0"/>
              <a:t>에서 자동으로 코너를 검출하지 못하므로 사용이 불가능합니다</a:t>
            </a:r>
            <a:r>
              <a:rPr lang="en-US" altLang="ko-KR" dirty="0" smtClean="0"/>
              <a:t>. </a:t>
            </a:r>
            <a:br>
              <a:rPr lang="en-US" altLang="ko-KR" dirty="0" smtClean="0"/>
            </a:br>
            <a:r>
              <a:rPr lang="ko-KR" altLang="en-US" dirty="0" smtClean="0"/>
              <a:t>이를 해결하고자 기존 </a:t>
            </a:r>
            <a:r>
              <a:rPr lang="en-US" altLang="ko-KR" dirty="0" smtClean="0"/>
              <a:t>Calibrator app</a:t>
            </a:r>
            <a:r>
              <a:rPr lang="ko-KR" altLang="en-US" dirty="0" smtClean="0"/>
              <a:t>속에 코드를 수정하여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Caltech_toolbox</a:t>
            </a:r>
            <a:r>
              <a:rPr lang="ko-KR" altLang="en-US" dirty="0" smtClean="0"/>
              <a:t>를 통해 얻은 </a:t>
            </a:r>
            <a:r>
              <a:rPr lang="ko-KR" altLang="en-US" dirty="0" err="1" smtClean="0"/>
              <a:t>좌표값</a:t>
            </a:r>
            <a:r>
              <a:rPr lang="en-US" altLang="ko-KR" dirty="0" smtClean="0"/>
              <a:t>(</a:t>
            </a:r>
            <a:r>
              <a:rPr lang="ko-KR" altLang="en-US" dirty="0" smtClean="0"/>
              <a:t>좌측 </a:t>
            </a:r>
            <a:r>
              <a:rPr lang="en-US" altLang="ko-KR" dirty="0" err="1" smtClean="0"/>
              <a:t>calib_data.mat</a:t>
            </a:r>
            <a:r>
              <a:rPr lang="en-US" altLang="ko-KR" dirty="0" smtClean="0"/>
              <a:t>)</a:t>
            </a:r>
            <a:r>
              <a:rPr lang="ko-KR" altLang="en-US" dirty="0" smtClean="0"/>
              <a:t>을 </a:t>
            </a:r>
            <a:r>
              <a:rPr lang="en-US" altLang="ko-KR" dirty="0" smtClean="0"/>
              <a:t>load</a:t>
            </a:r>
            <a:r>
              <a:rPr lang="ko-KR" altLang="en-US" dirty="0" smtClean="0"/>
              <a:t>하여 사용합니다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200711" y="305660"/>
            <a:ext cx="11519015" cy="468000"/>
          </a:xfrm>
        </p:spPr>
        <p:txBody>
          <a:bodyPr/>
          <a:lstStyle/>
          <a:p>
            <a:r>
              <a:rPr lang="en-US" altLang="ko-KR" dirty="0" smtClean="0"/>
              <a:t>2.2 Extract grid corners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60271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2.2 Extract grid corners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10885625" y="6261348"/>
            <a:ext cx="904780" cy="250330"/>
          </a:xfrm>
        </p:spPr>
        <p:txBody>
          <a:bodyPr/>
          <a:lstStyle/>
          <a:p>
            <a:pPr algn="r"/>
            <a:fld id="{FDD39262-B491-4869-BA95-D6A6C727505B}" type="slidenum">
              <a:rPr lang="en-US" altLang="ko-KR" smtClean="0"/>
              <a:pPr algn="r"/>
              <a:t>12</a:t>
            </a:fld>
            <a:endParaRPr lang="ko-KR" altLang="en-US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0711" y="878156"/>
            <a:ext cx="9298428" cy="500684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711" y="878156"/>
            <a:ext cx="9256176" cy="500684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710" y="878156"/>
            <a:ext cx="5499873" cy="500684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0582" y="878156"/>
            <a:ext cx="5618207" cy="500684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0710" y="1577494"/>
            <a:ext cx="11118079" cy="1622853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0709" y="1551490"/>
            <a:ext cx="11118080" cy="3399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986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2.3 Run Calibration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FDD39262-B491-4869-BA95-D6A6C727505B}" type="slidenum">
              <a:rPr lang="en-US" altLang="ko-KR" smtClean="0"/>
              <a:pPr algn="r"/>
              <a:t>13</a:t>
            </a:fld>
            <a:endParaRPr lang="ko-KR" altLang="en-US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711" y="1486336"/>
            <a:ext cx="10623808" cy="3176280"/>
          </a:xfrm>
        </p:spPr>
      </p:pic>
      <p:sp>
        <p:nvSpPr>
          <p:cNvPr id="6" name="아래쪽 화살표 5"/>
          <p:cNvSpPr/>
          <p:nvPr/>
        </p:nvSpPr>
        <p:spPr>
          <a:xfrm>
            <a:off x="9170820" y="1957523"/>
            <a:ext cx="360947" cy="649705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0457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2.3 Run Calibration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FDD39262-B491-4869-BA95-D6A6C727505B}" type="slidenum">
              <a:rPr lang="en-US" altLang="ko-KR" smtClean="0"/>
              <a:pPr algn="r"/>
              <a:t>14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711" y="998162"/>
            <a:ext cx="11762689" cy="4818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156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2.4 </a:t>
            </a:r>
            <a:r>
              <a:rPr lang="en-US" altLang="ko-KR" dirty="0" err="1" smtClean="0"/>
              <a:t>Analyse</a:t>
            </a:r>
            <a:r>
              <a:rPr lang="en-US" altLang="ko-KR" dirty="0" smtClean="0"/>
              <a:t> error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FDD39262-B491-4869-BA95-D6A6C727505B}" type="slidenum">
              <a:rPr lang="en-US" altLang="ko-KR" smtClean="0"/>
              <a:pPr algn="r"/>
              <a:t>15</a:t>
            </a:fld>
            <a:endParaRPr lang="ko-KR" altLang="en-US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711" y="1486336"/>
            <a:ext cx="10623808" cy="3176280"/>
          </a:xfrm>
        </p:spPr>
      </p:pic>
      <p:sp>
        <p:nvSpPr>
          <p:cNvPr id="6" name="아래쪽 화살표 5"/>
          <p:cNvSpPr/>
          <p:nvPr/>
        </p:nvSpPr>
        <p:spPr>
          <a:xfrm>
            <a:off x="6584139" y="2424771"/>
            <a:ext cx="360947" cy="649705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4244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2.4 </a:t>
            </a:r>
            <a:r>
              <a:rPr lang="en-US" altLang="ko-KR" dirty="0" err="1"/>
              <a:t>Analyse</a:t>
            </a:r>
            <a:r>
              <a:rPr lang="en-US" altLang="ko-KR" dirty="0"/>
              <a:t> error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FDD39262-B491-4869-BA95-D6A6C727505B}" type="slidenum">
              <a:rPr lang="en-US" altLang="ko-KR" smtClean="0"/>
              <a:pPr algn="r"/>
              <a:t>16</a:t>
            </a:fld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999" y="769093"/>
            <a:ext cx="10567737" cy="561774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115" y="1667238"/>
            <a:ext cx="9537358" cy="3821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429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2.5 Suppress images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FDD39262-B491-4869-BA95-D6A6C727505B}" type="slidenum">
              <a:rPr lang="en-US" altLang="ko-KR" smtClean="0"/>
              <a:pPr algn="r"/>
              <a:t>17</a:t>
            </a:fld>
            <a:endParaRPr lang="ko-KR" altLang="en-US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711" y="1486336"/>
            <a:ext cx="10623808" cy="3176280"/>
          </a:xfrm>
        </p:spPr>
      </p:pic>
      <p:sp>
        <p:nvSpPr>
          <p:cNvPr id="6" name="아래쪽 화살표 5"/>
          <p:cNvSpPr/>
          <p:nvPr/>
        </p:nvSpPr>
        <p:spPr>
          <a:xfrm>
            <a:off x="1534344" y="2811949"/>
            <a:ext cx="360947" cy="649705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5017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2.5 Suppress images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FDD39262-B491-4869-BA95-D6A6C727505B}" type="slidenum">
              <a:rPr lang="en-US" altLang="ko-KR" smtClean="0"/>
              <a:pPr algn="r"/>
              <a:t>18</a:t>
            </a:fld>
            <a:endParaRPr lang="ko-KR" altLang="en-US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0711" y="1371514"/>
            <a:ext cx="8267700" cy="4329069"/>
          </a:xfrm>
          <a:prstGeom prst="rect">
            <a:avLst/>
          </a:prstGeom>
        </p:spPr>
      </p:pic>
      <p:grpSp>
        <p:nvGrpSpPr>
          <p:cNvPr id="6" name="그룹 5"/>
          <p:cNvGrpSpPr/>
          <p:nvPr/>
        </p:nvGrpSpPr>
        <p:grpSpPr>
          <a:xfrm>
            <a:off x="4403320" y="1632367"/>
            <a:ext cx="3645047" cy="1175657"/>
            <a:chOff x="7649029" y="1541750"/>
            <a:chExt cx="2554514" cy="1175657"/>
          </a:xfrm>
        </p:grpSpPr>
        <p:sp>
          <p:nvSpPr>
            <p:cNvPr id="7" name="오른쪽 화살표 6"/>
            <p:cNvSpPr/>
            <p:nvPr/>
          </p:nvSpPr>
          <p:spPr>
            <a:xfrm flipH="1">
              <a:off x="7649029" y="1541750"/>
              <a:ext cx="2554514" cy="1175657"/>
            </a:xfrm>
            <a:prstGeom prst="rightArrow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8200572" y="1944913"/>
              <a:ext cx="200297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Suppress </a:t>
              </a:r>
              <a:r>
                <a:rPr lang="ko-KR" altLang="en-US" dirty="0" smtClean="0"/>
                <a:t>할 이미지 순서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37488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Camera Calibration </a:t>
            </a:r>
            <a:r>
              <a:rPr lang="en-US" altLang="ko-KR" dirty="0" err="1" smtClean="0"/>
              <a:t>ToolBox</a:t>
            </a:r>
            <a:r>
              <a:rPr lang="en-US" altLang="ko-KR" dirty="0" smtClean="0"/>
              <a:t> for </a:t>
            </a:r>
            <a:r>
              <a:rPr lang="en-US" altLang="ko-KR" dirty="0" err="1" smtClean="0"/>
              <a:t>Matlab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FDD39262-B491-4869-BA95-D6A6C727505B}" type="slidenum">
              <a:rPr lang="en-US" altLang="ko-KR" smtClean="0"/>
              <a:pPr algn="r"/>
              <a:t>19</a:t>
            </a:fld>
            <a:endParaRPr lang="ko-KR" altLang="en-US" dirty="0"/>
          </a:p>
        </p:txBody>
      </p:sp>
      <p:pic>
        <p:nvPicPr>
          <p:cNvPr id="8" name="내용 개체 틀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4413" y="957845"/>
            <a:ext cx="10001501" cy="5250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367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1867757F-0604-4ECD-B9FA-F15782997C2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Calibration </a:t>
            </a:r>
            <a:r>
              <a:rPr lang="en-US" altLang="ko-KR" smtClean="0"/>
              <a:t>&amp; Disparity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01568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Camera Calibration </a:t>
            </a:r>
            <a:r>
              <a:rPr lang="en-US" altLang="ko-KR" dirty="0" err="1"/>
              <a:t>ToolBox</a:t>
            </a:r>
            <a:r>
              <a:rPr lang="en-US" altLang="ko-KR" dirty="0"/>
              <a:t> for </a:t>
            </a:r>
            <a:r>
              <a:rPr lang="en-US" altLang="ko-KR" dirty="0" err="1"/>
              <a:t>Matlab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FDD39262-B491-4869-BA95-D6A6C727505B}" type="slidenum">
              <a:rPr lang="en-US" altLang="ko-KR" smtClean="0"/>
              <a:pPr algn="r"/>
              <a:t>20</a:t>
            </a:fld>
            <a:endParaRPr lang="ko-KR" altLang="en-US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421" y="1170733"/>
            <a:ext cx="10354347" cy="4810796"/>
          </a:xfrm>
        </p:spPr>
      </p:pic>
    </p:spTree>
    <p:extLst>
      <p:ext uri="{BB962C8B-B14F-4D97-AF65-F5344CB8AC3E}">
        <p14:creationId xmlns:p14="http://schemas.microsoft.com/office/powerpoint/2010/main" val="4217126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2.6 </a:t>
            </a:r>
            <a:r>
              <a:rPr lang="en-US" altLang="ko-KR" dirty="0" err="1" smtClean="0"/>
              <a:t>Recomp</a:t>
            </a:r>
            <a:r>
              <a:rPr lang="en-US" altLang="ko-KR" dirty="0" smtClean="0"/>
              <a:t>. corners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FDD39262-B491-4869-BA95-D6A6C727505B}" type="slidenum">
              <a:rPr lang="en-US" altLang="ko-KR" smtClean="0"/>
              <a:pPr algn="r"/>
              <a:t>21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711" y="1486336"/>
            <a:ext cx="10623808" cy="3176280"/>
          </a:xfrm>
          <a:prstGeom prst="rect">
            <a:avLst/>
          </a:prstGeom>
        </p:spPr>
      </p:pic>
      <p:sp>
        <p:nvSpPr>
          <p:cNvPr id="6" name="아래쪽 화살표 5"/>
          <p:cNvSpPr/>
          <p:nvPr/>
        </p:nvSpPr>
        <p:spPr>
          <a:xfrm>
            <a:off x="9253198" y="2424771"/>
            <a:ext cx="360947" cy="649705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아래쪽 화살표 6"/>
          <p:cNvSpPr/>
          <p:nvPr/>
        </p:nvSpPr>
        <p:spPr>
          <a:xfrm>
            <a:off x="4059241" y="2832544"/>
            <a:ext cx="360947" cy="649705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7885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Stereo Calibration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FDD39262-B491-4869-BA95-D6A6C727505B}" type="slidenum">
              <a:rPr lang="en-US" altLang="ko-KR" smtClean="0"/>
              <a:pPr algn="r"/>
              <a:t>22</a:t>
            </a:fld>
            <a:endParaRPr lang="ko-KR" altLang="en-US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515" y="1289811"/>
            <a:ext cx="11135022" cy="4762073"/>
          </a:xfrm>
        </p:spPr>
      </p:pic>
      <p:sp>
        <p:nvSpPr>
          <p:cNvPr id="7" name="아래쪽 화살표 6"/>
          <p:cNvSpPr/>
          <p:nvPr/>
        </p:nvSpPr>
        <p:spPr>
          <a:xfrm>
            <a:off x="3437284" y="2601573"/>
            <a:ext cx="360947" cy="649705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아래쪽 화살표 7"/>
          <p:cNvSpPr/>
          <p:nvPr/>
        </p:nvSpPr>
        <p:spPr>
          <a:xfrm>
            <a:off x="8161684" y="2601572"/>
            <a:ext cx="360947" cy="649705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7663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Stereo Calibration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FDD39262-B491-4869-BA95-D6A6C727505B}" type="slidenum">
              <a:rPr lang="en-US" altLang="ko-KR" smtClean="0"/>
              <a:pPr algn="r"/>
              <a:t>23</a:t>
            </a:fld>
            <a:endParaRPr lang="ko-KR" altLang="en-US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0711" y="765422"/>
            <a:ext cx="10748026" cy="444488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711" y="4940543"/>
            <a:ext cx="10748026" cy="1675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327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Stereo Calibration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FDD39262-B491-4869-BA95-D6A6C727505B}" type="slidenum">
              <a:rPr lang="en-US" altLang="ko-KR" smtClean="0"/>
              <a:pPr algn="r"/>
              <a:t>24</a:t>
            </a:fld>
            <a:endParaRPr lang="ko-KR" altLang="en-US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515" y="1289811"/>
            <a:ext cx="11135022" cy="4762073"/>
          </a:xfrm>
        </p:spPr>
      </p:pic>
      <p:sp>
        <p:nvSpPr>
          <p:cNvPr id="7" name="아래쪽 화살표 6"/>
          <p:cNvSpPr/>
          <p:nvPr/>
        </p:nvSpPr>
        <p:spPr>
          <a:xfrm>
            <a:off x="3099532" y="4265616"/>
            <a:ext cx="360947" cy="649705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8156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3.1 Rectify the calibration images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FDD39262-B491-4869-BA95-D6A6C727505B}" type="slidenum">
              <a:rPr lang="en-US" altLang="ko-KR" smtClean="0"/>
              <a:pPr algn="r"/>
              <a:t>25</a:t>
            </a:fld>
            <a:endParaRPr lang="ko-KR" altLang="en-US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531" y="1159526"/>
            <a:ext cx="5964195" cy="5057338"/>
          </a:xfr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18901"/>
            <a:ext cx="5599012" cy="4997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000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4. Disparity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FDD39262-B491-4869-BA95-D6A6C727505B}" type="slidenum">
              <a:rPr lang="en-US" altLang="ko-KR" smtClean="0"/>
              <a:pPr algn="r"/>
              <a:t>26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pSp>
        <p:nvGrpSpPr>
          <p:cNvPr id="5" name="그룹 4"/>
          <p:cNvGrpSpPr/>
          <p:nvPr/>
        </p:nvGrpSpPr>
        <p:grpSpPr>
          <a:xfrm>
            <a:off x="200711" y="1065322"/>
            <a:ext cx="10994511" cy="4694184"/>
            <a:chOff x="-161625" y="-75151"/>
            <a:chExt cx="4086225" cy="3382222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61625" y="-75151"/>
              <a:ext cx="4086225" cy="3009900"/>
            </a:xfrm>
            <a:prstGeom prst="rect">
              <a:avLst/>
            </a:prstGeom>
          </p:spPr>
        </p:pic>
        <p:sp>
          <p:nvSpPr>
            <p:cNvPr id="7" name="Text Box 10"/>
            <p:cNvSpPr txBox="1"/>
            <p:nvPr/>
          </p:nvSpPr>
          <p:spPr>
            <a:xfrm>
              <a:off x="332510" y="3028207"/>
              <a:ext cx="925830" cy="225425"/>
            </a:xfrm>
            <a:prstGeom prst="rect">
              <a:avLst/>
            </a:prstGeom>
            <a:solidFill>
              <a:schemeClr val="lt1"/>
            </a:solidFill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just" latinLnBrk="1">
                <a:lnSpc>
                  <a:spcPct val="107000"/>
                </a:lnSpc>
                <a:spcAft>
                  <a:spcPts val="800"/>
                </a:spcAft>
              </a:pPr>
              <a:r>
                <a:rPr lang="ko-KR" sz="700" b="1" kern="100">
                  <a:effectLst/>
                  <a:ea typeface="맑은 고딕" panose="020B0503020000020004" pitchFamily="50" charset="-127"/>
                  <a:cs typeface="Times New Roman" panose="02020603050405020304" pitchFamily="18" charset="0"/>
                </a:rPr>
                <a:t>그림</a:t>
              </a:r>
              <a:r>
                <a:rPr lang="en-US" sz="700" b="1" kern="100">
                  <a:effectLst/>
                  <a:ea typeface="맑은 고딕" panose="020B0503020000020004" pitchFamily="50" charset="-127"/>
                  <a:cs typeface="Times New Roman" panose="02020603050405020304" pitchFamily="18" charset="0"/>
                </a:rPr>
                <a:t> 2. disparity</a:t>
              </a:r>
              <a:endParaRPr lang="ko-KR" sz="1000" kern="100">
                <a:effectLst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</p:txBody>
        </p:sp>
        <p:sp>
          <p:nvSpPr>
            <p:cNvPr id="8" name="Text Box 11"/>
            <p:cNvSpPr txBox="1"/>
            <p:nvPr/>
          </p:nvSpPr>
          <p:spPr>
            <a:xfrm>
              <a:off x="2772889" y="3081646"/>
              <a:ext cx="1039090" cy="225425"/>
            </a:xfrm>
            <a:prstGeom prst="rect">
              <a:avLst/>
            </a:prstGeom>
            <a:solidFill>
              <a:schemeClr val="lt1"/>
            </a:solidFill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just" latinLnBrk="1">
                <a:lnSpc>
                  <a:spcPct val="107000"/>
                </a:lnSpc>
                <a:spcAft>
                  <a:spcPts val="800"/>
                </a:spcAft>
              </a:pPr>
              <a:r>
                <a:rPr lang="ko-KR" sz="700" b="1" kern="100">
                  <a:effectLst/>
                  <a:ea typeface="맑은 고딕" panose="020B0503020000020004" pitchFamily="50" charset="-127"/>
                  <a:cs typeface="Times New Roman" panose="02020603050405020304" pitchFamily="18" charset="0"/>
                </a:rPr>
                <a:t>그림</a:t>
              </a:r>
              <a:r>
                <a:rPr lang="en-US" sz="700" b="1" kern="100">
                  <a:effectLst/>
                  <a:ea typeface="맑은 고딕" panose="020B0503020000020004" pitchFamily="50" charset="-127"/>
                  <a:cs typeface="Times New Roman" panose="02020603050405020304" pitchFamily="18" charset="0"/>
                </a:rPr>
                <a:t> 3. Depth Map </a:t>
              </a:r>
              <a:endParaRPr lang="ko-KR" sz="1000" kern="100">
                <a:effectLst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75774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4. Disparity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FDD39262-B491-4869-BA95-D6A6C727505B}" type="slidenum">
              <a:rPr lang="en-US" altLang="ko-KR" smtClean="0"/>
              <a:pPr algn="r"/>
              <a:t>27</a:t>
            </a:fld>
            <a:endParaRPr lang="ko-KR" altLang="en-US" dirty="0"/>
          </a:p>
        </p:txBody>
      </p:sp>
      <p:pic>
        <p:nvPicPr>
          <p:cNvPr id="5" name="내용 개체 틀 4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206" y="1124030"/>
            <a:ext cx="10176879" cy="538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2101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4.1 Disparity Map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FDD39262-B491-4869-BA95-D6A6C727505B}" type="slidenum">
              <a:rPr lang="en-US" altLang="ko-KR" smtClean="0"/>
              <a:pPr algn="r"/>
              <a:t>28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Disparity Map</a:t>
            </a:r>
            <a:r>
              <a:rPr lang="ko-KR" altLang="en-US" dirty="0" smtClean="0"/>
              <a:t>과 </a:t>
            </a:r>
            <a:r>
              <a:rPr lang="en-US" altLang="ko-KR" dirty="0" smtClean="0"/>
              <a:t>Depth Map</a:t>
            </a:r>
            <a:r>
              <a:rPr lang="ko-KR" altLang="en-US" dirty="0" smtClean="0"/>
              <a:t>을 구해보자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05019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</a:t>
            </a:r>
            <a:r>
              <a:rPr lang="ko-KR" altLang="en-US" dirty="0" smtClean="0"/>
              <a:t>사진 촬영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FDD39262-B491-4869-BA95-D6A6C727505B}" type="slidenum">
              <a:rPr lang="en-US" altLang="ko-KR" smtClean="0"/>
              <a:pPr algn="r"/>
              <a:t>3</a:t>
            </a:fld>
            <a:endParaRPr lang="ko-KR" altLang="en-US" dirty="0"/>
          </a:p>
        </p:txBody>
      </p:sp>
      <p:pic>
        <p:nvPicPr>
          <p:cNvPr id="11" name="내용 개체 틀 10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956" y="974474"/>
            <a:ext cx="4824664" cy="2462353"/>
          </a:xfr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956" y="3713159"/>
            <a:ext cx="4824664" cy="2397349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10" y="992261"/>
            <a:ext cx="5019291" cy="2494058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10" y="3680502"/>
            <a:ext cx="5019291" cy="2494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083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 </a:t>
            </a:r>
            <a:r>
              <a:rPr lang="en-US" altLang="ko-KR" dirty="0" err="1" smtClean="0"/>
              <a:t>Matlab</a:t>
            </a:r>
            <a:r>
              <a:rPr lang="en-US" altLang="ko-KR" dirty="0" smtClean="0"/>
              <a:t> for calibration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FDD39262-B491-4869-BA95-D6A6C727505B}" type="slidenum">
              <a:rPr lang="en-US" altLang="ko-KR" smtClean="0"/>
              <a:pPr algn="r"/>
              <a:t>4</a:t>
            </a:fld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862" y="1052840"/>
            <a:ext cx="4829175" cy="5334000"/>
          </a:xfrm>
          <a:prstGeom prst="rect">
            <a:avLst/>
          </a:prstGeom>
        </p:spPr>
      </p:pic>
      <p:cxnSp>
        <p:nvCxnSpPr>
          <p:cNvPr id="26" name="직선 연결선 25"/>
          <p:cNvCxnSpPr/>
          <p:nvPr/>
        </p:nvCxnSpPr>
        <p:spPr>
          <a:xfrm>
            <a:off x="5956242" y="822220"/>
            <a:ext cx="3976" cy="544590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8449" y="757917"/>
            <a:ext cx="4676775" cy="557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735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en-US" altLang="ko-KR" dirty="0" err="1" smtClean="0"/>
              <a:t>Matlab</a:t>
            </a:r>
            <a:r>
              <a:rPr lang="en-US" altLang="ko-KR" dirty="0" smtClean="0"/>
              <a:t> for calibration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FDD39262-B491-4869-BA95-D6A6C727505B}" type="slidenum">
              <a:rPr lang="en-US" altLang="ko-KR" smtClean="0"/>
              <a:pPr algn="r"/>
              <a:t>5</a:t>
            </a:fld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cxnSp>
        <p:nvCxnSpPr>
          <p:cNvPr id="26" name="직선 연결선 25"/>
          <p:cNvCxnSpPr/>
          <p:nvPr/>
        </p:nvCxnSpPr>
        <p:spPr>
          <a:xfrm>
            <a:off x="5956242" y="822220"/>
            <a:ext cx="3976" cy="544590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035" y="1110147"/>
            <a:ext cx="4875210" cy="430216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156669" y="5511552"/>
            <a:ext cx="43495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TOOLBOX_calib</a:t>
            </a:r>
            <a:r>
              <a:rPr lang="en-US" altLang="ko-KR" dirty="0" smtClean="0"/>
              <a:t> </a:t>
            </a:r>
            <a:r>
              <a:rPr lang="ko-KR" altLang="en-US" dirty="0" smtClean="0"/>
              <a:t>폴더를 우측클릭</a:t>
            </a:r>
            <a:r>
              <a:rPr lang="en-US" altLang="ko-KR" dirty="0" smtClean="0"/>
              <a:t>-&gt;</a:t>
            </a:r>
            <a:r>
              <a:rPr lang="ko-KR" altLang="en-US" dirty="0" smtClean="0"/>
              <a:t>경로에 추가</a:t>
            </a:r>
            <a:r>
              <a:rPr lang="en-US" altLang="ko-KR" dirty="0" smtClean="0"/>
              <a:t>-&gt;</a:t>
            </a:r>
            <a:r>
              <a:rPr lang="ko-KR" altLang="en-US" dirty="0" smtClean="0"/>
              <a:t>선택한 폴더 및 하위폴더 선택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6181240" y="3756344"/>
            <a:ext cx="589876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TOOLBOX_calib</a:t>
            </a:r>
            <a:r>
              <a:rPr lang="en-US" altLang="ko-KR" dirty="0" smtClean="0"/>
              <a:t> </a:t>
            </a:r>
            <a:r>
              <a:rPr lang="ko-KR" altLang="en-US" dirty="0" smtClean="0"/>
              <a:t>폴더 내부에 새로운 폴더를 하나 형성하여 보정용 사진들을 저장합니다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en-US" altLang="ko-KR" dirty="0" smtClean="0"/>
              <a:t> Caltech toolbox</a:t>
            </a:r>
            <a:r>
              <a:rPr lang="ko-KR" altLang="en-US" dirty="0" smtClean="0"/>
              <a:t>의 경우 </a:t>
            </a:r>
            <a:r>
              <a:rPr lang="en-US" altLang="ko-KR" dirty="0" err="1" smtClean="0"/>
              <a:t>ras</a:t>
            </a:r>
            <a:r>
              <a:rPr lang="en-US" altLang="ko-KR" dirty="0" smtClean="0"/>
              <a:t>, bmp, </a:t>
            </a:r>
            <a:r>
              <a:rPr lang="en-US" altLang="ko-KR" dirty="0" err="1" smtClean="0"/>
              <a:t>tif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pgm</a:t>
            </a:r>
            <a:r>
              <a:rPr lang="en-US" altLang="ko-KR" dirty="0" smtClean="0"/>
              <a:t>, jpg, ppm</a:t>
            </a:r>
            <a:r>
              <a:rPr lang="ko-KR" altLang="en-US" dirty="0" smtClean="0"/>
              <a:t>형식의 이미지만을 읽을 수 있으니 보정용 사진들의 포맷을 위에 형식으로 맞춰야만 합니다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주로 </a:t>
            </a:r>
            <a:r>
              <a:rPr lang="en-US" altLang="ko-KR" dirty="0" err="1" smtClean="0"/>
              <a:t>tif</a:t>
            </a:r>
            <a:r>
              <a:rPr lang="en-US" altLang="ko-KR" dirty="0" smtClean="0"/>
              <a:t> </a:t>
            </a:r>
            <a:r>
              <a:rPr lang="ko-KR" altLang="en-US" dirty="0" smtClean="0"/>
              <a:t>형식을 사용합니다</a:t>
            </a:r>
            <a:r>
              <a:rPr lang="en-US" altLang="ko-KR" dirty="0" smtClean="0"/>
              <a:t>.</a:t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또한 이미지의 이름은 동일하게</a:t>
            </a:r>
            <a:r>
              <a:rPr lang="en-US" altLang="ko-KR" dirty="0" smtClean="0"/>
              <a:t>, </a:t>
            </a:r>
            <a:r>
              <a:rPr lang="ko-KR" altLang="en-US" dirty="0" smtClean="0"/>
              <a:t>순서는 </a:t>
            </a:r>
            <a:r>
              <a:rPr lang="en-US" altLang="ko-KR" dirty="0" smtClean="0"/>
              <a:t>1</a:t>
            </a:r>
            <a:r>
              <a:rPr lang="ko-KR" altLang="en-US" dirty="0" smtClean="0"/>
              <a:t>부터 차례대로 저장하는 것이 좋습니다</a:t>
            </a:r>
            <a:r>
              <a:rPr lang="en-US" altLang="ko-KR" dirty="0" smtClean="0"/>
              <a:t>.  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1044" y="822220"/>
            <a:ext cx="5957020" cy="287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613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2.1 </a:t>
            </a:r>
            <a:r>
              <a:rPr lang="en-US" altLang="ko-KR" dirty="0"/>
              <a:t>Camera Calibration </a:t>
            </a:r>
            <a:r>
              <a:rPr lang="en-US" altLang="ko-KR" dirty="0" err="1"/>
              <a:t>ToolBox</a:t>
            </a:r>
            <a:r>
              <a:rPr lang="en-US" altLang="ko-KR" dirty="0"/>
              <a:t> for </a:t>
            </a:r>
            <a:r>
              <a:rPr lang="en-US" altLang="ko-KR" dirty="0" err="1"/>
              <a:t>Matlab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FDD39262-B491-4869-BA95-D6A6C727505B}" type="slidenum">
              <a:rPr lang="en-US" altLang="ko-KR" smtClean="0"/>
              <a:pPr algn="r"/>
              <a:t>6</a:t>
            </a:fld>
            <a:endParaRPr lang="ko-KR" altLang="en-US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5622" y="1344963"/>
            <a:ext cx="5321644" cy="2855221"/>
          </a:xfrm>
        </p:spPr>
      </p:pic>
      <p:sp>
        <p:nvSpPr>
          <p:cNvPr id="6" name="아래쪽 화살표 5"/>
          <p:cNvSpPr/>
          <p:nvPr/>
        </p:nvSpPr>
        <p:spPr>
          <a:xfrm>
            <a:off x="6826403" y="1585974"/>
            <a:ext cx="360947" cy="649705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5956242" y="822220"/>
            <a:ext cx="3976" cy="544590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41407" y="3806601"/>
            <a:ext cx="529693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새 폴더에 보정용 사진들까지 저장을 했다면</a:t>
            </a:r>
            <a:r>
              <a:rPr lang="en-US" altLang="ko-KR" dirty="0" smtClean="0"/>
              <a:t>,</a:t>
            </a:r>
            <a:r>
              <a:rPr lang="ko-KR" altLang="en-US" dirty="0" smtClean="0"/>
              <a:t> 이제</a:t>
            </a:r>
            <a:r>
              <a:rPr lang="en-US" altLang="ko-KR" dirty="0" err="1" smtClean="0"/>
              <a:t>TOOLBOX_calib</a:t>
            </a:r>
            <a:r>
              <a:rPr lang="en-US" altLang="ko-KR" dirty="0" smtClean="0"/>
              <a:t> </a:t>
            </a:r>
            <a:r>
              <a:rPr lang="ko-KR" altLang="en-US" dirty="0" smtClean="0"/>
              <a:t>폴더 내부에 들어간 후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명령창에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calib_gui</a:t>
            </a:r>
            <a:r>
              <a:rPr lang="ko-KR" altLang="en-US" dirty="0" err="1" smtClean="0"/>
              <a:t>를</a:t>
            </a:r>
            <a:r>
              <a:rPr lang="ko-KR" altLang="en-US" dirty="0" smtClean="0"/>
              <a:t> 입력합니다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잠시 후 함수가 실행되어 위와 같은 창이 나타납니다</a:t>
            </a:r>
            <a:r>
              <a:rPr lang="en-US" altLang="ko-KR" dirty="0" smtClean="0"/>
              <a:t>.</a:t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▶ </a:t>
            </a:r>
            <a:r>
              <a:rPr lang="en-US" altLang="ko-KR" dirty="0" smtClean="0"/>
              <a:t>Memory efficient</a:t>
            </a:r>
            <a:r>
              <a:rPr lang="ko-KR" altLang="en-US" dirty="0" smtClean="0"/>
              <a:t>창은 이미지를 하나씩 </a:t>
            </a:r>
            <a:r>
              <a:rPr lang="ko-KR" altLang="en-US" dirty="0" err="1" smtClean="0"/>
              <a:t>읽어들이기</a:t>
            </a:r>
            <a:r>
              <a:rPr lang="ko-KR" altLang="en-US" dirty="0" smtClean="0"/>
              <a:t> 때문에 </a:t>
            </a:r>
            <a:r>
              <a:rPr lang="ko-KR" altLang="en-US" dirty="0" err="1" smtClean="0"/>
              <a:t>저사양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컴퓨터일때</a:t>
            </a:r>
            <a:r>
              <a:rPr lang="ko-KR" altLang="en-US" dirty="0" smtClean="0"/>
              <a:t> 사용하면 좋지만</a:t>
            </a:r>
            <a:r>
              <a:rPr lang="en-US" altLang="ko-KR" dirty="0" smtClean="0"/>
              <a:t>, </a:t>
            </a:r>
            <a:r>
              <a:rPr lang="ko-KR" altLang="en-US" dirty="0" smtClean="0"/>
              <a:t>대부분은 </a:t>
            </a:r>
            <a:r>
              <a:rPr lang="en-US" altLang="ko-KR" dirty="0" smtClean="0"/>
              <a:t>Standard </a:t>
            </a:r>
            <a:r>
              <a:rPr lang="ko-KR" altLang="en-US" dirty="0" smtClean="0"/>
              <a:t>모드를 사용합니다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407" y="1591334"/>
            <a:ext cx="5215726" cy="227686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389314" y="4355641"/>
            <a:ext cx="521795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먼저 </a:t>
            </a:r>
            <a:r>
              <a:rPr lang="en-US" altLang="ko-KR" dirty="0" smtClean="0"/>
              <a:t>toolbox</a:t>
            </a:r>
            <a:r>
              <a:rPr lang="ko-KR" altLang="en-US" dirty="0" smtClean="0"/>
              <a:t>에 사용하기 위한 이미지들을 </a:t>
            </a:r>
            <a:r>
              <a:rPr lang="ko-KR" altLang="en-US" dirty="0" err="1" smtClean="0"/>
              <a:t>읽어들이기</a:t>
            </a:r>
            <a:r>
              <a:rPr lang="ko-KR" altLang="en-US" dirty="0" smtClean="0"/>
              <a:t> 위해 화살표 방향에 버튼을 클릭합니다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en-US" altLang="ko-KR" dirty="0" smtClean="0"/>
              <a:t>※ </a:t>
            </a:r>
            <a:r>
              <a:rPr lang="ko-KR" altLang="en-US" dirty="0" smtClean="0"/>
              <a:t>현재경로에 대한 이미지를 찾아서 읽기 때문에 </a:t>
            </a:r>
            <a:r>
              <a:rPr lang="en-US" altLang="ko-KR" dirty="0" smtClean="0"/>
              <a:t>Image names </a:t>
            </a:r>
            <a:r>
              <a:rPr lang="ko-KR" altLang="en-US" dirty="0" smtClean="0"/>
              <a:t>버튼을 클릭하기 전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매트랩</a:t>
            </a:r>
            <a:r>
              <a:rPr lang="ko-KR" altLang="en-US" dirty="0" smtClean="0"/>
              <a:t> 좌측에 현재폴더 경로가</a:t>
            </a:r>
            <a:r>
              <a:rPr lang="en-US" altLang="ko-KR" dirty="0" smtClean="0"/>
              <a:t> </a:t>
            </a:r>
            <a:r>
              <a:rPr lang="ko-KR" altLang="en-US" dirty="0" smtClean="0"/>
              <a:t>보정용 사진이 저장된 폴더여야만 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28800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2.1 </a:t>
            </a:r>
            <a:r>
              <a:rPr lang="en-US" altLang="ko-KR" dirty="0"/>
              <a:t>Camera Calibration </a:t>
            </a:r>
            <a:r>
              <a:rPr lang="en-US" altLang="ko-KR" dirty="0" err="1"/>
              <a:t>ToolBox</a:t>
            </a:r>
            <a:r>
              <a:rPr lang="en-US" altLang="ko-KR" dirty="0"/>
              <a:t> for </a:t>
            </a:r>
            <a:r>
              <a:rPr lang="en-US" altLang="ko-KR" dirty="0" err="1"/>
              <a:t>Matlab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FDD39262-B491-4869-BA95-D6A6C727505B}" type="slidenum">
              <a:rPr lang="en-US" altLang="ko-KR" smtClean="0"/>
              <a:pPr algn="r"/>
              <a:t>7</a:t>
            </a:fld>
            <a:endParaRPr lang="ko-KR" altLang="en-US" dirty="0"/>
          </a:p>
        </p:txBody>
      </p:sp>
      <p:cxnSp>
        <p:nvCxnSpPr>
          <p:cNvPr id="7" name="직선 연결선 6"/>
          <p:cNvCxnSpPr/>
          <p:nvPr/>
        </p:nvCxnSpPr>
        <p:spPr>
          <a:xfrm>
            <a:off x="5956242" y="822220"/>
            <a:ext cx="3976" cy="544590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41407" y="3323021"/>
            <a:ext cx="529693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버튼을 눌렀다면 </a:t>
            </a:r>
            <a:r>
              <a:rPr lang="ko-KR" altLang="en-US" dirty="0" err="1" smtClean="0"/>
              <a:t>명령창에</a:t>
            </a:r>
            <a:r>
              <a:rPr lang="ko-KR" altLang="en-US" dirty="0" smtClean="0"/>
              <a:t> 다음과 같이 이미지의 이름과 형식을 물어보는데</a:t>
            </a:r>
            <a:r>
              <a:rPr lang="en-US" altLang="ko-KR" dirty="0" smtClean="0"/>
              <a:t>, </a:t>
            </a:r>
            <a:r>
              <a:rPr lang="ko-KR" altLang="en-US" dirty="0" smtClean="0"/>
              <a:t>보정용 이미지의 이름과 포맷형식을 입력해주면 이미지를 </a:t>
            </a:r>
            <a:r>
              <a:rPr lang="ko-KR" altLang="en-US" dirty="0" err="1" smtClean="0"/>
              <a:t>읽어들입니다</a:t>
            </a:r>
            <a:r>
              <a:rPr lang="en-US" altLang="ko-KR" dirty="0"/>
              <a:t>.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Ex) </a:t>
            </a:r>
            <a:r>
              <a:rPr lang="ko-KR" altLang="en-US" dirty="0" smtClean="0"/>
              <a:t>위에 경우에는 이미지의 이름이 </a:t>
            </a:r>
            <a:r>
              <a:rPr lang="en-US" altLang="ko-KR" dirty="0" smtClean="0"/>
              <a:t>LEFT####.</a:t>
            </a:r>
            <a:r>
              <a:rPr lang="en-US" altLang="ko-KR" dirty="0" err="1" smtClean="0"/>
              <a:t>tif</a:t>
            </a:r>
            <a:r>
              <a:rPr lang="ko-KR" altLang="en-US" dirty="0" smtClean="0"/>
              <a:t>이므로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이미지의 이름</a:t>
            </a:r>
            <a:r>
              <a:rPr lang="en-US" altLang="ko-KR" dirty="0" smtClean="0"/>
              <a:t>(LEFT)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format(t=‘</a:t>
            </a:r>
            <a:r>
              <a:rPr lang="en-US" altLang="ko-KR" dirty="0" err="1" smtClean="0"/>
              <a:t>tif</a:t>
            </a:r>
            <a:r>
              <a:rPr lang="en-US" altLang="ko-KR" dirty="0" smtClean="0"/>
              <a:t>)</a:t>
            </a:r>
            <a:r>
              <a:rPr lang="ko-KR" altLang="en-US" dirty="0" smtClean="0"/>
              <a:t>를 입력한 모습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295" y="1760257"/>
            <a:ext cx="5551042" cy="1180652"/>
          </a:xfrm>
          <a:prstGeom prst="rect">
            <a:avLst/>
          </a:prstGeom>
        </p:spPr>
      </p:pic>
      <p:pic>
        <p:nvPicPr>
          <p:cNvPr id="13" name="내용 개체 틀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929" y="1196594"/>
            <a:ext cx="5704071" cy="3463820"/>
          </a:xfrm>
        </p:spPr>
      </p:pic>
      <p:sp>
        <p:nvSpPr>
          <p:cNvPr id="14" name="아래쪽 화살표 13"/>
          <p:cNvSpPr/>
          <p:nvPr/>
        </p:nvSpPr>
        <p:spPr>
          <a:xfrm>
            <a:off x="9903989" y="1786812"/>
            <a:ext cx="277980" cy="514818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6487929" y="4826197"/>
            <a:ext cx="57040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영상이 잘 읽혔다면 이제 다시 </a:t>
            </a:r>
            <a:r>
              <a:rPr lang="en-US" altLang="ko-KR" dirty="0" smtClean="0"/>
              <a:t>GUI </a:t>
            </a:r>
            <a:r>
              <a:rPr lang="ko-KR" altLang="en-US" dirty="0" smtClean="0"/>
              <a:t>창으로 돌아가</a:t>
            </a:r>
            <a:r>
              <a:rPr lang="en-US" altLang="ko-KR" dirty="0" smtClean="0"/>
              <a:t>, </a:t>
            </a:r>
            <a:br>
              <a:rPr lang="en-US" altLang="ko-KR" dirty="0" smtClean="0"/>
            </a:br>
            <a:r>
              <a:rPr lang="en-US" altLang="ko-KR" dirty="0" smtClean="0"/>
              <a:t>Extract grid corners </a:t>
            </a:r>
            <a:r>
              <a:rPr lang="ko-KR" altLang="en-US" dirty="0" smtClean="0"/>
              <a:t>버튼을 클릭합니다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17487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2.2 Extract grid corners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FDD39262-B491-4869-BA95-D6A6C727505B}" type="slidenum">
              <a:rPr lang="en-US" altLang="ko-KR" smtClean="0"/>
              <a:pPr algn="r"/>
              <a:t>8</a:t>
            </a:fld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16351" y="3863545"/>
            <a:ext cx="1084099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▶ 위에서부터 차례대로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몇장의</a:t>
            </a:r>
            <a:r>
              <a:rPr lang="ko-KR" altLang="en-US" dirty="0" smtClean="0"/>
              <a:t> 영상을 사용할 것인지</a:t>
            </a:r>
            <a:r>
              <a:rPr lang="en-US" altLang="ko-KR" dirty="0" smtClean="0"/>
              <a:t>, window</a:t>
            </a:r>
            <a:r>
              <a:rPr lang="ko-KR" altLang="en-US" dirty="0" smtClean="0"/>
              <a:t>의 크기 조정</a:t>
            </a:r>
            <a:r>
              <a:rPr lang="en-US" altLang="ko-KR" dirty="0" smtClean="0"/>
              <a:t>, square </a:t>
            </a:r>
            <a:r>
              <a:rPr lang="ko-KR" altLang="en-US" dirty="0" smtClean="0"/>
              <a:t>개수 </a:t>
            </a:r>
            <a:r>
              <a:rPr lang="ko-KR" altLang="en-US" dirty="0" err="1" smtClean="0"/>
              <a:t>자동카운팅</a:t>
            </a:r>
            <a:r>
              <a:rPr lang="ko-KR" altLang="en-US" dirty="0" smtClean="0"/>
              <a:t> 기능 설정을 물어봅니다</a:t>
            </a:r>
            <a:r>
              <a:rPr lang="en-US" altLang="ko-KR" dirty="0" smtClean="0"/>
              <a:t>.</a:t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/>
              <a:t>▶ </a:t>
            </a:r>
            <a:r>
              <a:rPr lang="ko-KR" altLang="en-US" dirty="0" smtClean="0"/>
              <a:t>모든 이미지를 사용하기 위해서는 여백을 입력하며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구간을 입력하여 사용자가 원하는 영상만을 사용할 수도 있습니다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ko-KR" altLang="en-US" dirty="0" smtClean="0"/>
              <a:t>▶ 저희가 사용한 </a:t>
            </a:r>
            <a:r>
              <a:rPr lang="ko-KR" altLang="en-US" dirty="0" err="1" smtClean="0"/>
              <a:t>패턴판에서는</a:t>
            </a:r>
            <a:r>
              <a:rPr lang="ko-KR" altLang="en-US" dirty="0" smtClean="0"/>
              <a:t> 윈도우의 크기가 클수록 점이 코너에 정확히 위치하지 않으므로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제일 작은 값인 </a:t>
            </a:r>
            <a:r>
              <a:rPr lang="en-US" altLang="ko-KR" dirty="0" smtClean="0"/>
              <a:t>1</a:t>
            </a:r>
            <a:r>
              <a:rPr lang="ko-KR" altLang="en-US" dirty="0" smtClean="0"/>
              <a:t>을 입력해주는 것이 좋습니다</a:t>
            </a:r>
            <a:r>
              <a:rPr lang="en-US" altLang="ko-KR" dirty="0" smtClean="0"/>
              <a:t>.</a:t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▶ </a:t>
            </a:r>
            <a:r>
              <a:rPr lang="ko-KR" altLang="en-US" dirty="0" err="1" smtClean="0"/>
              <a:t>자동카운팅</a:t>
            </a:r>
            <a:r>
              <a:rPr lang="ko-KR" altLang="en-US" dirty="0" smtClean="0"/>
              <a:t> 기능도 역시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저희 </a:t>
            </a:r>
            <a:r>
              <a:rPr lang="ko-KR" altLang="en-US" dirty="0" err="1" smtClean="0"/>
              <a:t>패턴판에는</a:t>
            </a:r>
            <a:r>
              <a:rPr lang="ko-KR" altLang="en-US" dirty="0" smtClean="0"/>
              <a:t> 적합하지 않으므로</a:t>
            </a:r>
            <a:r>
              <a:rPr lang="en-US" altLang="ko-KR" dirty="0"/>
              <a:t> </a:t>
            </a:r>
            <a:r>
              <a:rPr lang="ko-KR" altLang="en-US" dirty="0" smtClean="0"/>
              <a:t>꺼주시는 것이 좋습니다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351" y="1021105"/>
            <a:ext cx="11303375" cy="265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460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FDD39262-B491-4869-BA95-D6A6C727505B}" type="slidenum">
              <a:rPr lang="en-US" altLang="ko-KR" smtClean="0"/>
              <a:pPr algn="r"/>
              <a:t>9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200712" y="998162"/>
            <a:ext cx="9989494" cy="5388678"/>
          </a:xfrm>
        </p:spPr>
        <p:txBody>
          <a:bodyPr/>
          <a:lstStyle/>
          <a:p>
            <a:r>
              <a:rPr lang="ko-KR" altLang="en-US" dirty="0" smtClean="0"/>
              <a:t>이제 </a:t>
            </a:r>
            <a:r>
              <a:rPr lang="ko-KR" altLang="en-US" dirty="0" err="1" smtClean="0"/>
              <a:t>패턴판에</a:t>
            </a:r>
            <a:r>
              <a:rPr lang="ko-KR" altLang="en-US" dirty="0" smtClean="0"/>
              <a:t> 각 코너에 </a:t>
            </a:r>
            <a:r>
              <a:rPr lang="ko-KR" altLang="en-US" dirty="0" err="1" smtClean="0"/>
              <a:t>좌표값을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할당해줘야합니다</a:t>
            </a:r>
            <a:r>
              <a:rPr lang="en-US" altLang="ko-KR" dirty="0" smtClean="0"/>
              <a:t>.</a:t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▶ 이때 </a:t>
            </a:r>
            <a:r>
              <a:rPr lang="ko-KR" altLang="en-US" dirty="0" err="1" smtClean="0"/>
              <a:t>주의해야할</a:t>
            </a:r>
            <a:r>
              <a:rPr lang="ko-KR" altLang="en-US" dirty="0" smtClean="0"/>
              <a:t> 점은 </a:t>
            </a:r>
            <a:r>
              <a:rPr lang="en-US" altLang="ko-KR" dirty="0" smtClean="0"/>
              <a:t>Stereo pair </a:t>
            </a:r>
            <a:r>
              <a:rPr lang="ko-KR" altLang="en-US" dirty="0" smtClean="0"/>
              <a:t>이미지에서 동일한 코너에 동일한 </a:t>
            </a:r>
            <a:r>
              <a:rPr lang="ko-KR" altLang="en-US" dirty="0" err="1" smtClean="0"/>
              <a:t>좌표값이</a:t>
            </a:r>
            <a:r>
              <a:rPr lang="ko-KR" altLang="en-US" dirty="0" smtClean="0"/>
              <a:t> 할당되어야 하므로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처음 영상에서  원점</a:t>
            </a:r>
            <a:r>
              <a:rPr lang="en-US" altLang="ko-KR" dirty="0" smtClean="0"/>
              <a:t>(0,0)</a:t>
            </a:r>
            <a:r>
              <a:rPr lang="ko-KR" altLang="en-US" dirty="0" smtClean="0"/>
              <a:t>으로 잡은 코너는 그 뒤에 모든 영상에서 원점을 </a:t>
            </a:r>
            <a:r>
              <a:rPr lang="ko-KR" altLang="en-US" dirty="0" err="1" smtClean="0"/>
              <a:t>정할때</a:t>
            </a:r>
            <a:r>
              <a:rPr lang="ko-KR" altLang="en-US" dirty="0" smtClean="0"/>
              <a:t> 처음 원점으로 잡았던 코너와 같은 코너로 </a:t>
            </a:r>
            <a:r>
              <a:rPr lang="ko-KR" altLang="en-US" dirty="0" err="1" smtClean="0"/>
              <a:t>두어야합니다</a:t>
            </a:r>
            <a:r>
              <a:rPr lang="en-US" altLang="ko-KR" dirty="0" smtClean="0"/>
              <a:t>.</a:t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▶ 제일 무난한 방식은 원점인 코너</a:t>
            </a:r>
            <a:r>
              <a:rPr lang="en-US" altLang="ko-KR" dirty="0" smtClean="0"/>
              <a:t>(0,0)</a:t>
            </a:r>
            <a:r>
              <a:rPr lang="ko-KR" altLang="en-US" dirty="0" smtClean="0"/>
              <a:t>를 기준으로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(0,0) -&gt; (x_max,0) -&gt; (</a:t>
            </a:r>
            <a:r>
              <a:rPr lang="en-US" altLang="ko-KR" dirty="0" err="1" smtClean="0"/>
              <a:t>x_max,y_max</a:t>
            </a:r>
            <a:r>
              <a:rPr lang="en-US" altLang="ko-KR" dirty="0" smtClean="0"/>
              <a:t>) -&gt; (0,y_max) </a:t>
            </a:r>
            <a:r>
              <a:rPr lang="ko-KR" altLang="en-US" dirty="0" smtClean="0"/>
              <a:t>순서</a:t>
            </a:r>
            <a:r>
              <a:rPr lang="en-US" altLang="ko-KR" dirty="0" smtClean="0"/>
              <a:t>(</a:t>
            </a:r>
            <a:r>
              <a:rPr lang="ko-KR" altLang="en-US" dirty="0" smtClean="0"/>
              <a:t>시계방향</a:t>
            </a:r>
            <a:r>
              <a:rPr lang="en-US" altLang="ko-KR" dirty="0" smtClean="0"/>
              <a:t>)</a:t>
            </a:r>
            <a:r>
              <a:rPr lang="ko-KR" altLang="en-US" dirty="0" smtClean="0"/>
              <a:t>로 마우스클릭을 통해 할당하는 것입니다</a:t>
            </a:r>
            <a:r>
              <a:rPr lang="en-US" altLang="ko-KR" dirty="0" smtClean="0"/>
              <a:t>.</a:t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endParaRPr lang="ko-KR" altLang="en-US" dirty="0"/>
          </a:p>
        </p:txBody>
      </p:sp>
      <p:sp>
        <p:nvSpPr>
          <p:cNvPr id="6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2.2 Extract grid corners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39268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4_본문 내용 마스터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1235</TotalTime>
  <Words>425</Words>
  <Application>Microsoft Office PowerPoint</Application>
  <PresentationFormat>사용자 지정</PresentationFormat>
  <Paragraphs>83</Paragraphs>
  <Slides>28</Slides>
  <Notes>2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29" baseType="lpstr">
      <vt:lpstr>4_본문 내용 마스터</vt:lpstr>
      <vt:lpstr>RCVWS 2020 Calibration 실습</vt:lpstr>
      <vt:lpstr>PowerPoint 프레젠테이션</vt:lpstr>
      <vt:lpstr>1.사진 촬영</vt:lpstr>
      <vt:lpstr>2. Matlab for calibration</vt:lpstr>
      <vt:lpstr>2. Matlab for calibration</vt:lpstr>
      <vt:lpstr>2.1 Camera Calibration ToolBox for Matlab</vt:lpstr>
      <vt:lpstr>2.1 Camera Calibration ToolBox for Matlab</vt:lpstr>
      <vt:lpstr>2.2 Extract grid corners</vt:lpstr>
      <vt:lpstr>2.2 Extract grid corners</vt:lpstr>
      <vt:lpstr>2.2 Extract grid corners</vt:lpstr>
      <vt:lpstr>2.2 Extract grid corners</vt:lpstr>
      <vt:lpstr>2.2 Extract grid corners</vt:lpstr>
      <vt:lpstr>2.3 Run Calibration</vt:lpstr>
      <vt:lpstr>2.3 Run Calibration</vt:lpstr>
      <vt:lpstr>2.4 Analyse error</vt:lpstr>
      <vt:lpstr>2.4 Analyse error</vt:lpstr>
      <vt:lpstr>2.5 Suppress images</vt:lpstr>
      <vt:lpstr>2.5 Suppress images</vt:lpstr>
      <vt:lpstr>2. Camera Calibration ToolBox for Matlab</vt:lpstr>
      <vt:lpstr>2. Camera Calibration ToolBox for Matlab</vt:lpstr>
      <vt:lpstr>2.6 Recomp. corners</vt:lpstr>
      <vt:lpstr>3. Stereo Calibration</vt:lpstr>
      <vt:lpstr>3. Stereo Calibration</vt:lpstr>
      <vt:lpstr>3. Stereo Calibration</vt:lpstr>
      <vt:lpstr>3.1 Rectify the calibration images</vt:lpstr>
      <vt:lpstr>4. Disparity</vt:lpstr>
      <vt:lpstr>4. Disparity</vt:lpstr>
      <vt:lpstr>4.1 Disparity Map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Soonmin Hwang</dc:creator>
  <cp:lastModifiedBy>admin</cp:lastModifiedBy>
  <cp:revision>65</cp:revision>
  <dcterms:created xsi:type="dcterms:W3CDTF">2019-04-18T07:18:22Z</dcterms:created>
  <dcterms:modified xsi:type="dcterms:W3CDTF">2020-03-03T02:09:22Z</dcterms:modified>
</cp:coreProperties>
</file>